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62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4"/>
    <a:srgbClr val="97B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175A0BA-8495-42D5-A5C5-18ED5B5ED0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A05678-AABC-4DFC-9375-E22717F320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88BD3-4FC6-4947-972D-2E4B0E5867B5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B1822E-7AF5-4664-9510-042DD6F605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DD3124-E4DB-47A6-BAD2-3CA75375C3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719B9-B80F-4299-B67F-9F69F51FEE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25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4FD14-480E-4F47-964D-FC66814D943A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4B055-8216-4AD2-AA77-28C1B33D6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74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77FB7C4-87B1-458F-879F-3B59A16A35D2}"/>
              </a:ext>
            </a:extLst>
          </p:cNvPr>
          <p:cNvSpPr/>
          <p:nvPr userDrawn="1"/>
        </p:nvSpPr>
        <p:spPr>
          <a:xfrm>
            <a:off x="2530763" y="3592945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5A1822-3559-4EE5-B21D-F9533DC6D151}"/>
              </a:ext>
            </a:extLst>
          </p:cNvPr>
          <p:cNvSpPr/>
          <p:nvPr userDrawn="1"/>
        </p:nvSpPr>
        <p:spPr>
          <a:xfrm>
            <a:off x="2024487" y="3343564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487" y="3343564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24487" y="4627444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Auteur</a:t>
            </a:r>
            <a:endParaRPr lang="en-US" dirty="0"/>
          </a:p>
        </p:txBody>
      </p:sp>
      <p:sp>
        <p:nvSpPr>
          <p:cNvPr id="33" name="Triangle rectangle 32">
            <a:extLst>
              <a:ext uri="{FF2B5EF4-FFF2-40B4-BE49-F238E27FC236}">
                <a16:creationId xmlns:a16="http://schemas.microsoft.com/office/drawing/2014/main" id="{8D3A9162-B5DD-479A-8600-31B22FB0009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rectangle 34">
            <a:extLst>
              <a:ext uri="{FF2B5EF4-FFF2-40B4-BE49-F238E27FC236}">
                <a16:creationId xmlns:a16="http://schemas.microsoft.com/office/drawing/2014/main" id="{9A9E70BE-0834-4486-8E79-A5FDB8BA7E53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B316416-FF92-43B9-8EEA-94163782D0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B7B62E1-67DC-45F0-B1A5-7D6151113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4D178C3-8282-442C-87D7-BDDB4BD3B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21/01/2021 – 17h30 – 19h30</a:t>
            </a:r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95AF2615-8395-454D-A435-EF9C9869E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Les chirurgies majeures en ambulatoire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21A051B-505D-4E82-8BBF-5E4752AAEEA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38594" y="173617"/>
            <a:ext cx="6237712" cy="311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4463624B-CAB6-4859-A5F3-472383E30C63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F0A63C-0941-41DC-9BC5-9F60FF988AB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03B5880-863D-48A2-B7E2-65A0CE41C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894AA18-6ADD-4A81-9434-F81173203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21/01/2021 – 17h30 – 19h30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652F1E8-FCA4-46FF-9455-33CF2218CE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Les chirurgies majeures en ambulatoire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6472E27A-D85D-48EF-9C6E-63506527A80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E1823107-3B5D-4854-A2F2-D3A4B940B08A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3C31A72-EC25-4F44-8D6D-0F8110DCE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B18B852-9CCA-471F-AE7B-A64042233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21/01/2021 – 17h30 – 19h30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D25856B-BAB2-4874-8A48-9CC53B0A27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Les chirurgies majeures en ambulatoire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30" name="Triangle rectangle 29">
            <a:extLst>
              <a:ext uri="{FF2B5EF4-FFF2-40B4-BE49-F238E27FC236}">
                <a16:creationId xmlns:a16="http://schemas.microsoft.com/office/drawing/2014/main" id="{DFE1BCAB-04CE-4D4E-A04C-215BE349345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rectangle 30">
            <a:extLst>
              <a:ext uri="{FF2B5EF4-FFF2-40B4-BE49-F238E27FC236}">
                <a16:creationId xmlns:a16="http://schemas.microsoft.com/office/drawing/2014/main" id="{28B7674D-4864-46CE-9CEB-AF441644ACFB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9FC23B7-B749-4120-8E15-DE2BB2E77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B65B6D0-23A9-47B2-A768-A39BEB29A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21/01/2021 – 17h30 – 19h30</a:t>
            </a:r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8DC2FBC-54EE-4BFF-A7E0-FFBF0A97F3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Les chirurgies majeures en ambulatoire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53B7EB3-4487-4955-918A-2ECDF7280FE5}"/>
              </a:ext>
            </a:extLst>
          </p:cNvPr>
          <p:cNvSpPr/>
          <p:nvPr userDrawn="1"/>
        </p:nvSpPr>
        <p:spPr>
          <a:xfrm>
            <a:off x="2530763" y="2863273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AAF99-75BA-411F-B93D-20F69324579C}"/>
              </a:ext>
            </a:extLst>
          </p:cNvPr>
          <p:cNvSpPr/>
          <p:nvPr userDrawn="1"/>
        </p:nvSpPr>
        <p:spPr>
          <a:xfrm>
            <a:off x="2024487" y="2613892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C595613-1A42-44EF-AF32-7D764C986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487" y="2613892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D2F12090-0304-4101-9050-33D9762C4F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4487" y="3897772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50" name="Triangle rectangle 49">
            <a:extLst>
              <a:ext uri="{FF2B5EF4-FFF2-40B4-BE49-F238E27FC236}">
                <a16:creationId xmlns:a16="http://schemas.microsoft.com/office/drawing/2014/main" id="{F8421E75-C03A-4490-84C5-022335C91B70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riangle rectangle 50">
            <a:extLst>
              <a:ext uri="{FF2B5EF4-FFF2-40B4-BE49-F238E27FC236}">
                <a16:creationId xmlns:a16="http://schemas.microsoft.com/office/drawing/2014/main" id="{A0D1A316-C248-471A-B884-9176B904AB8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BA46B90-5B15-420E-85C3-52E91F254B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8057C7C-075F-48C5-AE37-ABFB20BC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CFBBC026-D41C-406A-97AF-4DD15783B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21/01/2021 – 17h30 – 19h30</a:t>
            </a:r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EA86CAD0-79AE-4909-9B50-D9DE21CBC3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Les chirurgies majeures en ambulatoire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7" name="Triangle rectangle 16">
            <a:extLst>
              <a:ext uri="{FF2B5EF4-FFF2-40B4-BE49-F238E27FC236}">
                <a16:creationId xmlns:a16="http://schemas.microsoft.com/office/drawing/2014/main" id="{A2EA5685-06B6-4C0F-BCE1-F7BC48D35D99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E0C14684-3D72-4E3B-B265-097A6F938BB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0E5607-3026-4F14-9E4E-5F2CDC2A4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36118D6-7B8C-46F7-ADB1-356EF26B6A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21/01/2021 – 17h30 – 19h30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D55F09F-AAA1-4280-82F2-4A382DE77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Les chirurgies majeures en ambulatoire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CBAE7FC9-F0DC-4689-9DCA-4F60D5C56C7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55C3F1E3-EA21-49CF-B92A-EE059376FE90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0102F05-5532-4B91-8A3C-7ADA2FD6F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1B32101-306D-41FA-9BE2-8038B1E87E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21/01/2021 – 17h30 – 19h30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3854C5A5-7CE3-4E41-B8C1-43BDF8B827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Les chirurgies majeures en ambulatoire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E094352F-D0EC-4FF0-ACA3-C607AC00D5A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>
            <a:extLst>
              <a:ext uri="{FF2B5EF4-FFF2-40B4-BE49-F238E27FC236}">
                <a16:creationId xmlns:a16="http://schemas.microsoft.com/office/drawing/2014/main" id="{18B8481E-E99F-4244-A220-CDBB463D8EC7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1F61880-88FA-458E-9AED-C1D9C37D0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D72CEF04-013E-4CC9-BE6D-38F1D6B11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21/01/2021 – 17h30 – 19h30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A67B8821-878F-4D87-BD61-7F6C0AA2B2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Les chirurgies majeures en ambulatoire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5" name="Triangle rectangle 24">
            <a:extLst>
              <a:ext uri="{FF2B5EF4-FFF2-40B4-BE49-F238E27FC236}">
                <a16:creationId xmlns:a16="http://schemas.microsoft.com/office/drawing/2014/main" id="{43FDA7E1-6421-4390-9F28-730397FC7297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652D044-4D73-49B0-A072-009B65842B7E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C4B0DB5-2CA0-47A0-BD62-CAA0DF117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21314D8-D7B2-4002-A47C-10D5DCB1C0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21/01/2021 – 17h30 – 19h30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3805200-D06F-4653-AEA6-5A9AC04DE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Les chirurgies majeures en ambulatoire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91DF81-EE49-433A-B148-2DF48AB8827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6B6AF4AE-F394-43BF-A09F-EDC9010E72E1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2C6893B-2AEB-4825-90E7-39607973C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ACA486E-613B-4A44-8723-05C21DA42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21/01/2021 – 17h30 – 19h30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2EC32E5-843D-4F75-970A-EEC3663E55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Les chirurgies majeures en ambulatoire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855C2331-35AD-4B1E-84FA-6DCF1E277806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rectangle 26">
            <a:extLst>
              <a:ext uri="{FF2B5EF4-FFF2-40B4-BE49-F238E27FC236}">
                <a16:creationId xmlns:a16="http://schemas.microsoft.com/office/drawing/2014/main" id="{EDFD58A6-013B-470B-93D0-4D0E4683706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2D75A86-5AA3-477E-9542-0169E78720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3A9049F-8174-4359-9355-85FFF1F0E3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21/01/2021 – 17h30 – 19h30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EACAD3E-D5E0-44F9-A169-C537BE991A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Les chirurgies majeures en ambulatoire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F2782EC0-EF39-4AB1-A2D4-C63D0F009FF8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4F375CD5-1927-4959-8A1C-23308447A8AD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AC7151D-1216-4228-840D-0E01F5897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46B56DE-EB73-4C91-9E1F-A1328DB4F3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21/01/2021 – 17h30 – 19h30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5196A63-FC1C-4CE8-A0D7-871BCE2F4D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Les chirurgies majeures en ambulatoire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A421867-6BE7-4786-A8FB-EC10970D90E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975E97BB-523B-475C-B2DF-9C1258CF8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00A9D07-B83F-4190-ACAD-E158CD1E63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21/01/2021 – 17h30 – 19h30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6EB85E1-6D0C-4103-A198-D5D560BC0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Les chirurgies majeures en ambulatoire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49" r:id="rId2"/>
    <p:sldLayoutId id="2147483665" r:id="rId3"/>
    <p:sldLayoutId id="2147483651" r:id="rId4"/>
    <p:sldLayoutId id="2147483666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2" r:id="rId11"/>
    <p:sldLayoutId id="2147483663" r:id="rId1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44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004494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6BBF00-EF37-486A-88F1-48026B254E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0F9230A-660A-499A-8DFA-E7E39DC2D8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Dr Gilles Bontemps CNAM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36864B-C50D-4FAE-AFF5-E51585C447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52B95A-B9C9-4EA0-8375-ADF73F49AB5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21/01/2021 – 17h30 – 19h30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09A94B-1AD8-4ADE-96AD-D93D598E4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 dirty="0"/>
              <a:t>Les chirurgies majeures en ambulatoire</a:t>
            </a:r>
          </a:p>
        </p:txBody>
      </p:sp>
    </p:spTree>
    <p:extLst>
      <p:ext uri="{BB962C8B-B14F-4D97-AF65-F5344CB8AC3E}">
        <p14:creationId xmlns:p14="http://schemas.microsoft.com/office/powerpoint/2010/main" val="71475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1A71C9-D499-40C3-A741-015952EF1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784863" cy="1320800"/>
          </a:xfrm>
        </p:spPr>
        <p:txBody>
          <a:bodyPr>
            <a:normAutofit/>
          </a:bodyPr>
          <a:lstStyle/>
          <a:p>
            <a:r>
              <a:rPr lang="fr-FR" sz="2400" b="1" dirty="0"/>
              <a:t>Stabilisation ambulatoire depuis 2 ans, loin de l’objectif de 70% en 2022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BEC09FD-E942-4DA1-9CFB-AD12CD253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A9C9EE-9DE1-4FEA-AED5-FC42F658E0B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21/01/2021 – 17h30 – 19h30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7C2EB9-58D5-476B-84F9-0E386FA65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Les chirurgies majeures en ambulatoire</a:t>
            </a:r>
            <a:endParaRPr lang="fr-FR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773" y="1142264"/>
            <a:ext cx="7815377" cy="510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758" y="1168023"/>
            <a:ext cx="1055136" cy="5498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9361440" y="6259130"/>
            <a:ext cx="1279517" cy="2308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900" b="1" dirty="0"/>
              <a:t>* 11 mois pour 2020</a:t>
            </a:r>
          </a:p>
        </p:txBody>
      </p:sp>
    </p:spTree>
    <p:extLst>
      <p:ext uri="{BB962C8B-B14F-4D97-AF65-F5344CB8AC3E}">
        <p14:creationId xmlns:p14="http://schemas.microsoft.com/office/powerpoint/2010/main" val="3034643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101" y="1191697"/>
            <a:ext cx="7805738" cy="5092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31A71C9-D499-40C3-A741-015952EF1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550743" cy="1320800"/>
          </a:xfrm>
        </p:spPr>
        <p:txBody>
          <a:bodyPr>
            <a:normAutofit/>
          </a:bodyPr>
          <a:lstStyle/>
          <a:p>
            <a:r>
              <a:rPr lang="fr-FR" sz="2400" b="1" dirty="0"/>
              <a:t>Potentiel ambulatoire important dans tous les établissements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BEC09FD-E942-4DA1-9CFB-AD12CD253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A9C9EE-9DE1-4FEA-AED5-FC42F658E0B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21/01/2021 – 17h30 – 19h30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7C2EB9-58D5-476B-84F9-0E386FA65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Les chirurgies majeures en ambulatoire</a:t>
            </a:r>
            <a:endParaRPr lang="fr-FR" b="1" dirty="0"/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788" y="1214820"/>
            <a:ext cx="1055136" cy="5498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ccolade ouvrante 2"/>
          <p:cNvSpPr/>
          <p:nvPr/>
        </p:nvSpPr>
        <p:spPr>
          <a:xfrm rot="16200000">
            <a:off x="5923297" y="4135102"/>
            <a:ext cx="195159" cy="940158"/>
          </a:xfrm>
          <a:prstGeom prst="leftBrac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620245" y="4702761"/>
            <a:ext cx="76335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+ 18 pts</a:t>
            </a:r>
          </a:p>
        </p:txBody>
      </p:sp>
      <p:sp>
        <p:nvSpPr>
          <p:cNvPr id="11" name="Accolade ouvrante 10"/>
          <p:cNvSpPr/>
          <p:nvPr/>
        </p:nvSpPr>
        <p:spPr>
          <a:xfrm rot="16200000">
            <a:off x="7184359" y="5484180"/>
            <a:ext cx="195159" cy="993811"/>
          </a:xfrm>
          <a:prstGeom prst="leftBrac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931755" y="6040029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+ 25 pts</a:t>
            </a:r>
          </a:p>
        </p:txBody>
      </p:sp>
      <p:sp>
        <p:nvSpPr>
          <p:cNvPr id="13" name="Accolade ouvrante 12"/>
          <p:cNvSpPr/>
          <p:nvPr/>
        </p:nvSpPr>
        <p:spPr>
          <a:xfrm rot="16200000">
            <a:off x="8213611" y="4442050"/>
            <a:ext cx="195159" cy="940158"/>
          </a:xfrm>
          <a:prstGeom prst="leftBrac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7884801" y="5009709"/>
            <a:ext cx="76335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+ 20 pts</a:t>
            </a:r>
          </a:p>
        </p:txBody>
      </p:sp>
      <p:sp>
        <p:nvSpPr>
          <p:cNvPr id="15" name="Accolade ouvrante 14"/>
          <p:cNvSpPr/>
          <p:nvPr/>
        </p:nvSpPr>
        <p:spPr>
          <a:xfrm rot="16200000">
            <a:off x="9308326" y="4635235"/>
            <a:ext cx="195159" cy="940158"/>
          </a:xfrm>
          <a:prstGeom prst="leftBrac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9043911" y="5202894"/>
            <a:ext cx="76335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+ 26 pts</a:t>
            </a:r>
          </a:p>
        </p:txBody>
      </p:sp>
      <p:sp>
        <p:nvSpPr>
          <p:cNvPr id="17" name="Accolade ouvrante 16"/>
          <p:cNvSpPr/>
          <p:nvPr/>
        </p:nvSpPr>
        <p:spPr>
          <a:xfrm rot="16200000">
            <a:off x="10415920" y="4287502"/>
            <a:ext cx="195159" cy="940158"/>
          </a:xfrm>
          <a:prstGeom prst="leftBrac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10190142" y="4855161"/>
            <a:ext cx="76335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+ 19 pts</a:t>
            </a:r>
          </a:p>
        </p:txBody>
      </p:sp>
    </p:spTree>
    <p:extLst>
      <p:ext uri="{BB962C8B-B14F-4D97-AF65-F5344CB8AC3E}">
        <p14:creationId xmlns:p14="http://schemas.microsoft.com/office/powerpoint/2010/main" val="92042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1A71C9-D499-40C3-A741-015952EF1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617438" cy="1320800"/>
          </a:xfrm>
        </p:spPr>
        <p:txBody>
          <a:bodyPr>
            <a:normAutofit/>
          </a:bodyPr>
          <a:lstStyle/>
          <a:p>
            <a:r>
              <a:rPr lang="fr-FR" sz="2400" b="1" dirty="0"/>
              <a:t>Chirurgie lourde ambulatoire toujours en émergence depuis 10 ans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BEC09FD-E942-4DA1-9CFB-AD12CD253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A9C9EE-9DE1-4FEA-AED5-FC42F658E0B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21/01/2021 – 17h30 – 19h30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7C2EB9-58D5-476B-84F9-0E386FA65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Les chirurgies majeures en ambulatoire</a:t>
            </a:r>
            <a:endParaRPr lang="fr-FR" b="1" dirty="0"/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637" y="1171575"/>
            <a:ext cx="1055136" cy="5498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773" y="1151971"/>
            <a:ext cx="7443216" cy="4864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715797"/>
              </p:ext>
            </p:extLst>
          </p:nvPr>
        </p:nvGraphicFramePr>
        <p:xfrm>
          <a:off x="3412901" y="6016579"/>
          <a:ext cx="7407040" cy="188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9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3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4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24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824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 err="1">
                          <a:effectLst/>
                        </a:rPr>
                        <a:t>tx</a:t>
                      </a:r>
                      <a:r>
                        <a:rPr lang="fr-FR" sz="1100" b="1" u="none" strike="noStrike" dirty="0">
                          <a:effectLst/>
                        </a:rPr>
                        <a:t> de CA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12" marR="9412" marT="94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>
                          <a:effectLst/>
                        </a:rPr>
                        <a:t>0,5%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12" marR="9412" marT="94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effectLst/>
                        </a:rPr>
                        <a:t>0,7%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12" marR="9412" marT="94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>
                          <a:effectLst/>
                        </a:rPr>
                        <a:t>0,3%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12" marR="9412" marT="94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>
                          <a:effectLst/>
                        </a:rPr>
                        <a:t>3,4%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12" marR="9412" marT="94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>
                          <a:effectLst/>
                        </a:rPr>
                        <a:t>1,8%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12" marR="9412" marT="94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effectLst/>
                        </a:rPr>
                        <a:t>2,2%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12" marR="9412" marT="9412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2552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Présentation_EGRhumato_2019" id="{2B39C09D-0B8F-4C22-8082-349799998875}" vid="{D2C7214D-D8D5-488D-A5F5-0F2FC272B86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</TotalTime>
  <Words>122</Words>
  <Application>Microsoft Office PowerPoint</Application>
  <PresentationFormat>Grand écran</PresentationFormat>
  <Paragraphs>30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Facette</vt:lpstr>
      <vt:lpstr>Introduction</vt:lpstr>
      <vt:lpstr>Stabilisation ambulatoire depuis 2 ans, loin de l’objectif de 70% en 2022</vt:lpstr>
      <vt:lpstr>Potentiel ambulatoire important dans tous les établissements</vt:lpstr>
      <vt:lpstr>Chirurgie lourde ambulatoire toujours en émergence depuis 10 ans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Devisme</dc:creator>
  <cp:lastModifiedBy>Fanny Devisme</cp:lastModifiedBy>
  <cp:revision>54</cp:revision>
  <dcterms:created xsi:type="dcterms:W3CDTF">2019-05-22T09:39:52Z</dcterms:created>
  <dcterms:modified xsi:type="dcterms:W3CDTF">2021-01-21T09:44:12Z</dcterms:modified>
</cp:coreProperties>
</file>