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1" r:id="rId6"/>
    <p:sldId id="262" r:id="rId7"/>
    <p:sldId id="263" r:id="rId8"/>
    <p:sldId id="264" r:id="rId9"/>
    <p:sldId id="265" r:id="rId10"/>
    <p:sldId id="266" r:id="rId11"/>
    <p:sldId id="804" r:id="rId12"/>
    <p:sldId id="805" r:id="rId13"/>
    <p:sldId id="806" r:id="rId14"/>
    <p:sldId id="807" r:id="rId15"/>
    <p:sldId id="809" r:id="rId16"/>
    <p:sldId id="810" r:id="rId17"/>
    <p:sldId id="811" r:id="rId18"/>
    <p:sldId id="81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BF0D"/>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20F055-5FEC-408A-9704-F1D5CABEA911}"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fr-FR"/>
        </a:p>
      </dgm:t>
    </dgm:pt>
    <dgm:pt modelId="{973CE66A-E7F9-42A1-B532-311D24518DC0}">
      <dgm:prSet phldrT="[Texte]"/>
      <dgm:spPr/>
      <dgm:t>
        <a:bodyPr/>
        <a:lstStyle/>
        <a:p>
          <a:pPr>
            <a:buClr>
              <a:schemeClr val="accent2"/>
            </a:buClr>
            <a:buFont typeface="Arial" panose="020B0604020202020204" pitchFamily="34" charset="0"/>
            <a:buChar char="•"/>
          </a:pPr>
          <a:r>
            <a:rPr lang="fr-FR" dirty="0">
              <a:latin typeface="Arial" panose="020B0604020202020204" pitchFamily="34" charset="0"/>
              <a:cs typeface="Arial" panose="020B0604020202020204" pitchFamily="34" charset="0"/>
            </a:rPr>
            <a:t>Attentes de la part d’anesthésistes déployant des programmes RAAC : mieux comprendre l’impact de cette innovation organisationnelle sur le collectif de travail</a:t>
          </a:r>
        </a:p>
      </dgm:t>
    </dgm:pt>
    <dgm:pt modelId="{C496DDE1-B257-40BB-9C3C-B028D5346285}" type="parTrans" cxnId="{227F0B14-11AB-4B72-8B89-E6D9295DCE99}">
      <dgm:prSet/>
      <dgm:spPr/>
      <dgm:t>
        <a:bodyPr/>
        <a:lstStyle/>
        <a:p>
          <a:endParaRPr lang="fr-FR">
            <a:latin typeface="Arial Black" panose="020B0A04020102020204" pitchFamily="34" charset="0"/>
          </a:endParaRPr>
        </a:p>
      </dgm:t>
    </dgm:pt>
    <dgm:pt modelId="{41037BCD-A521-4C4A-9016-7B060E32FB0D}" type="sibTrans" cxnId="{227F0B14-11AB-4B72-8B89-E6D9295DCE99}">
      <dgm:prSet/>
      <dgm:spPr/>
      <dgm:t>
        <a:bodyPr/>
        <a:lstStyle/>
        <a:p>
          <a:endParaRPr lang="fr-FR">
            <a:latin typeface="Arial Black" panose="020B0A04020102020204" pitchFamily="34" charset="0"/>
          </a:endParaRPr>
        </a:p>
      </dgm:t>
    </dgm:pt>
    <dgm:pt modelId="{CC8DD35D-C6BF-4195-B8D1-329E15BF3023}">
      <dgm:prSet/>
      <dgm:spPr/>
      <dgm:t>
        <a:bodyPr/>
        <a:lstStyle/>
        <a:p>
          <a:r>
            <a:rPr lang="fr-FR" dirty="0">
              <a:latin typeface="Arial" panose="020B0604020202020204" pitchFamily="34" charset="0"/>
              <a:cs typeface="Arial" panose="020B0604020202020204" pitchFamily="34" charset="0"/>
            </a:rPr>
            <a:t>Co-portage du projet ARS (Département Appui à la Transformation des Organisations de Santé, Direction de la stratégie) et AP-HP (Direction du Pilotage de la Transformation)</a:t>
          </a:r>
        </a:p>
      </dgm:t>
    </dgm:pt>
    <dgm:pt modelId="{AE7E8F59-2CBC-4572-B8D5-467F686BC17F}" type="parTrans" cxnId="{8D723541-58D1-454A-9B3D-D21EAECDA6A2}">
      <dgm:prSet/>
      <dgm:spPr/>
      <dgm:t>
        <a:bodyPr/>
        <a:lstStyle/>
        <a:p>
          <a:endParaRPr lang="fr-FR">
            <a:latin typeface="Arial Black" panose="020B0A04020102020204" pitchFamily="34" charset="0"/>
          </a:endParaRPr>
        </a:p>
      </dgm:t>
    </dgm:pt>
    <dgm:pt modelId="{4BE19770-1329-4BEF-9A63-94126F36AFFB}" type="sibTrans" cxnId="{8D723541-58D1-454A-9B3D-D21EAECDA6A2}">
      <dgm:prSet/>
      <dgm:spPr/>
      <dgm:t>
        <a:bodyPr/>
        <a:lstStyle/>
        <a:p>
          <a:endParaRPr lang="fr-FR">
            <a:latin typeface="Arial Black" panose="020B0A04020102020204" pitchFamily="34" charset="0"/>
          </a:endParaRPr>
        </a:p>
      </dgm:t>
    </dgm:pt>
    <dgm:pt modelId="{6EFC3B06-6F78-44D0-9F36-48DCBB9FC147}">
      <dgm:prSet/>
      <dgm:spPr/>
      <dgm:t>
        <a:bodyPr/>
        <a:lstStyle/>
        <a:p>
          <a:r>
            <a:rPr lang="fr-FR" dirty="0">
              <a:latin typeface="Arial" panose="020B0604020202020204" pitchFamily="34" charset="0"/>
              <a:cs typeface="Arial" panose="020B0604020202020204" pitchFamily="34" charset="0"/>
            </a:rPr>
            <a:t>Etude réalisée par le cabinet de conseil Acsantis</a:t>
          </a:r>
        </a:p>
      </dgm:t>
    </dgm:pt>
    <dgm:pt modelId="{C4DA9B85-A3E9-4F75-8812-AD287AD38BAA}" type="parTrans" cxnId="{25DF1B30-085F-4EE3-A8ED-B2A6DB2BBD11}">
      <dgm:prSet/>
      <dgm:spPr/>
      <dgm:t>
        <a:bodyPr/>
        <a:lstStyle/>
        <a:p>
          <a:endParaRPr lang="fr-FR">
            <a:latin typeface="Arial Black" panose="020B0A04020102020204" pitchFamily="34" charset="0"/>
          </a:endParaRPr>
        </a:p>
      </dgm:t>
    </dgm:pt>
    <dgm:pt modelId="{58C2C1F8-1EA4-4569-A50E-F16E076DDB8F}" type="sibTrans" cxnId="{25DF1B30-085F-4EE3-A8ED-B2A6DB2BBD11}">
      <dgm:prSet/>
      <dgm:spPr/>
      <dgm:t>
        <a:bodyPr/>
        <a:lstStyle/>
        <a:p>
          <a:endParaRPr lang="fr-FR">
            <a:latin typeface="Arial Black" panose="020B0A04020102020204" pitchFamily="34" charset="0"/>
          </a:endParaRPr>
        </a:p>
      </dgm:t>
    </dgm:pt>
    <dgm:pt modelId="{11A2DAC7-2B27-4C2F-ABA6-24B71ECF919C}" type="pres">
      <dgm:prSet presAssocID="{7D20F055-5FEC-408A-9704-F1D5CABEA911}" presName="outerComposite" presStyleCnt="0">
        <dgm:presLayoutVars>
          <dgm:chMax val="5"/>
          <dgm:dir/>
          <dgm:resizeHandles val="exact"/>
        </dgm:presLayoutVars>
      </dgm:prSet>
      <dgm:spPr/>
    </dgm:pt>
    <dgm:pt modelId="{92536428-9355-41AB-B39A-4961DAD00BFD}" type="pres">
      <dgm:prSet presAssocID="{7D20F055-5FEC-408A-9704-F1D5CABEA911}" presName="dummyMaxCanvas" presStyleCnt="0">
        <dgm:presLayoutVars/>
      </dgm:prSet>
      <dgm:spPr/>
    </dgm:pt>
    <dgm:pt modelId="{035E7AD9-60CA-4D4E-8766-728B534C1731}" type="pres">
      <dgm:prSet presAssocID="{7D20F055-5FEC-408A-9704-F1D5CABEA911}" presName="ThreeNodes_1" presStyleLbl="node1" presStyleIdx="0" presStyleCnt="3" custLinFactNeighborX="-30576" custLinFactNeighborY="-85595">
        <dgm:presLayoutVars>
          <dgm:bulletEnabled val="1"/>
        </dgm:presLayoutVars>
      </dgm:prSet>
      <dgm:spPr/>
    </dgm:pt>
    <dgm:pt modelId="{1ED831E7-0ACE-4976-9AB2-FD574D0AE83C}" type="pres">
      <dgm:prSet presAssocID="{7D20F055-5FEC-408A-9704-F1D5CABEA911}" presName="ThreeNodes_2" presStyleLbl="node1" presStyleIdx="1" presStyleCnt="3">
        <dgm:presLayoutVars>
          <dgm:bulletEnabled val="1"/>
        </dgm:presLayoutVars>
      </dgm:prSet>
      <dgm:spPr/>
    </dgm:pt>
    <dgm:pt modelId="{F49FAA32-6016-4B51-B384-0C061762A72C}" type="pres">
      <dgm:prSet presAssocID="{7D20F055-5FEC-408A-9704-F1D5CABEA911}" presName="ThreeNodes_3" presStyleLbl="node1" presStyleIdx="2" presStyleCnt="3">
        <dgm:presLayoutVars>
          <dgm:bulletEnabled val="1"/>
        </dgm:presLayoutVars>
      </dgm:prSet>
      <dgm:spPr/>
    </dgm:pt>
    <dgm:pt modelId="{5530CFA5-92C1-4128-98BD-8A07E2424EED}" type="pres">
      <dgm:prSet presAssocID="{7D20F055-5FEC-408A-9704-F1D5CABEA911}" presName="ThreeConn_1-2" presStyleLbl="fgAccFollowNode1" presStyleIdx="0" presStyleCnt="2">
        <dgm:presLayoutVars>
          <dgm:bulletEnabled val="1"/>
        </dgm:presLayoutVars>
      </dgm:prSet>
      <dgm:spPr/>
    </dgm:pt>
    <dgm:pt modelId="{A9887E32-0438-4102-8FA5-260E43A98B2A}" type="pres">
      <dgm:prSet presAssocID="{7D20F055-5FEC-408A-9704-F1D5CABEA911}" presName="ThreeConn_2-3" presStyleLbl="fgAccFollowNode1" presStyleIdx="1" presStyleCnt="2">
        <dgm:presLayoutVars>
          <dgm:bulletEnabled val="1"/>
        </dgm:presLayoutVars>
      </dgm:prSet>
      <dgm:spPr/>
    </dgm:pt>
    <dgm:pt modelId="{A5179F1D-9FE0-4ECC-8D6F-A6B262C64B2D}" type="pres">
      <dgm:prSet presAssocID="{7D20F055-5FEC-408A-9704-F1D5CABEA911}" presName="ThreeNodes_1_text" presStyleLbl="node1" presStyleIdx="2" presStyleCnt="3">
        <dgm:presLayoutVars>
          <dgm:bulletEnabled val="1"/>
        </dgm:presLayoutVars>
      </dgm:prSet>
      <dgm:spPr/>
    </dgm:pt>
    <dgm:pt modelId="{111CDA84-3569-4371-9033-C32B5A8FF274}" type="pres">
      <dgm:prSet presAssocID="{7D20F055-5FEC-408A-9704-F1D5CABEA911}" presName="ThreeNodes_2_text" presStyleLbl="node1" presStyleIdx="2" presStyleCnt="3">
        <dgm:presLayoutVars>
          <dgm:bulletEnabled val="1"/>
        </dgm:presLayoutVars>
      </dgm:prSet>
      <dgm:spPr/>
    </dgm:pt>
    <dgm:pt modelId="{21C2F656-27A2-4573-A734-CDF40F28CDB5}" type="pres">
      <dgm:prSet presAssocID="{7D20F055-5FEC-408A-9704-F1D5CABEA911}" presName="ThreeNodes_3_text" presStyleLbl="node1" presStyleIdx="2" presStyleCnt="3">
        <dgm:presLayoutVars>
          <dgm:bulletEnabled val="1"/>
        </dgm:presLayoutVars>
      </dgm:prSet>
      <dgm:spPr/>
    </dgm:pt>
  </dgm:ptLst>
  <dgm:cxnLst>
    <dgm:cxn modelId="{D2368201-8A53-4440-82C0-C55C356CC111}" type="presOf" srcId="{7D20F055-5FEC-408A-9704-F1D5CABEA911}" destId="{11A2DAC7-2B27-4C2F-ABA6-24B71ECF919C}" srcOrd="0" destOrd="0" presId="urn:microsoft.com/office/officeart/2005/8/layout/vProcess5"/>
    <dgm:cxn modelId="{47BC3E12-F68E-4168-8842-0730CAD7AEE4}" type="presOf" srcId="{CC8DD35D-C6BF-4195-B8D1-329E15BF3023}" destId="{111CDA84-3569-4371-9033-C32B5A8FF274}" srcOrd="1" destOrd="0" presId="urn:microsoft.com/office/officeart/2005/8/layout/vProcess5"/>
    <dgm:cxn modelId="{227F0B14-11AB-4B72-8B89-E6D9295DCE99}" srcId="{7D20F055-5FEC-408A-9704-F1D5CABEA911}" destId="{973CE66A-E7F9-42A1-B532-311D24518DC0}" srcOrd="0" destOrd="0" parTransId="{C496DDE1-B257-40BB-9C3C-B028D5346285}" sibTransId="{41037BCD-A521-4C4A-9016-7B060E32FB0D}"/>
    <dgm:cxn modelId="{42B73316-362A-4289-86BC-4B69BF2DC481}" type="presOf" srcId="{6EFC3B06-6F78-44D0-9F36-48DCBB9FC147}" destId="{F49FAA32-6016-4B51-B384-0C061762A72C}" srcOrd="0" destOrd="0" presId="urn:microsoft.com/office/officeart/2005/8/layout/vProcess5"/>
    <dgm:cxn modelId="{C3C7241C-272C-4C71-B078-E9743401AADF}" type="presOf" srcId="{4BE19770-1329-4BEF-9A63-94126F36AFFB}" destId="{A9887E32-0438-4102-8FA5-260E43A98B2A}" srcOrd="0" destOrd="0" presId="urn:microsoft.com/office/officeart/2005/8/layout/vProcess5"/>
    <dgm:cxn modelId="{25DF1B30-085F-4EE3-A8ED-B2A6DB2BBD11}" srcId="{7D20F055-5FEC-408A-9704-F1D5CABEA911}" destId="{6EFC3B06-6F78-44D0-9F36-48DCBB9FC147}" srcOrd="2" destOrd="0" parTransId="{C4DA9B85-A3E9-4F75-8812-AD287AD38BAA}" sibTransId="{58C2C1F8-1EA4-4569-A50E-F16E076DDB8F}"/>
    <dgm:cxn modelId="{37AB155D-C9A1-42B6-A442-E65814365A3C}" type="presOf" srcId="{973CE66A-E7F9-42A1-B532-311D24518DC0}" destId="{035E7AD9-60CA-4D4E-8766-728B534C1731}" srcOrd="0" destOrd="0" presId="urn:microsoft.com/office/officeart/2005/8/layout/vProcess5"/>
    <dgm:cxn modelId="{8D723541-58D1-454A-9B3D-D21EAECDA6A2}" srcId="{7D20F055-5FEC-408A-9704-F1D5CABEA911}" destId="{CC8DD35D-C6BF-4195-B8D1-329E15BF3023}" srcOrd="1" destOrd="0" parTransId="{AE7E8F59-2CBC-4572-B8D5-467F686BC17F}" sibTransId="{4BE19770-1329-4BEF-9A63-94126F36AFFB}"/>
    <dgm:cxn modelId="{5EC6F06D-FA3D-42E4-BFE6-A02B0D4DA745}" type="presOf" srcId="{41037BCD-A521-4C4A-9016-7B060E32FB0D}" destId="{5530CFA5-92C1-4128-98BD-8A07E2424EED}" srcOrd="0" destOrd="0" presId="urn:microsoft.com/office/officeart/2005/8/layout/vProcess5"/>
    <dgm:cxn modelId="{5D321EC0-A7C9-4C13-B5CC-44865E01793F}" type="presOf" srcId="{CC8DD35D-C6BF-4195-B8D1-329E15BF3023}" destId="{1ED831E7-0ACE-4976-9AB2-FD574D0AE83C}" srcOrd="0" destOrd="0" presId="urn:microsoft.com/office/officeart/2005/8/layout/vProcess5"/>
    <dgm:cxn modelId="{B9D4EFD2-2388-430F-A310-B970217BD5E2}" type="presOf" srcId="{973CE66A-E7F9-42A1-B532-311D24518DC0}" destId="{A5179F1D-9FE0-4ECC-8D6F-A6B262C64B2D}" srcOrd="1" destOrd="0" presId="urn:microsoft.com/office/officeart/2005/8/layout/vProcess5"/>
    <dgm:cxn modelId="{01780DF8-7E79-4C8B-AF5B-73531DAD27CB}" type="presOf" srcId="{6EFC3B06-6F78-44D0-9F36-48DCBB9FC147}" destId="{21C2F656-27A2-4573-A734-CDF40F28CDB5}" srcOrd="1" destOrd="0" presId="urn:microsoft.com/office/officeart/2005/8/layout/vProcess5"/>
    <dgm:cxn modelId="{6E5D7B3D-F285-4B3E-907C-3912C99CB275}" type="presParOf" srcId="{11A2DAC7-2B27-4C2F-ABA6-24B71ECF919C}" destId="{92536428-9355-41AB-B39A-4961DAD00BFD}" srcOrd="0" destOrd="0" presId="urn:microsoft.com/office/officeart/2005/8/layout/vProcess5"/>
    <dgm:cxn modelId="{3090C059-F875-4853-8CE2-F8F45B96835F}" type="presParOf" srcId="{11A2DAC7-2B27-4C2F-ABA6-24B71ECF919C}" destId="{035E7AD9-60CA-4D4E-8766-728B534C1731}" srcOrd="1" destOrd="0" presId="urn:microsoft.com/office/officeart/2005/8/layout/vProcess5"/>
    <dgm:cxn modelId="{FC9363C1-A61F-4D25-A4C0-C41CB27148BE}" type="presParOf" srcId="{11A2DAC7-2B27-4C2F-ABA6-24B71ECF919C}" destId="{1ED831E7-0ACE-4976-9AB2-FD574D0AE83C}" srcOrd="2" destOrd="0" presId="urn:microsoft.com/office/officeart/2005/8/layout/vProcess5"/>
    <dgm:cxn modelId="{D1B276A8-AC43-4A20-97CF-A86A8477717C}" type="presParOf" srcId="{11A2DAC7-2B27-4C2F-ABA6-24B71ECF919C}" destId="{F49FAA32-6016-4B51-B384-0C061762A72C}" srcOrd="3" destOrd="0" presId="urn:microsoft.com/office/officeart/2005/8/layout/vProcess5"/>
    <dgm:cxn modelId="{B535990E-0D2E-475F-81DE-9EB23AA3EDF3}" type="presParOf" srcId="{11A2DAC7-2B27-4C2F-ABA6-24B71ECF919C}" destId="{5530CFA5-92C1-4128-98BD-8A07E2424EED}" srcOrd="4" destOrd="0" presId="urn:microsoft.com/office/officeart/2005/8/layout/vProcess5"/>
    <dgm:cxn modelId="{231B9FE8-5186-4B91-A6F6-CF0B320A180C}" type="presParOf" srcId="{11A2DAC7-2B27-4C2F-ABA6-24B71ECF919C}" destId="{A9887E32-0438-4102-8FA5-260E43A98B2A}" srcOrd="5" destOrd="0" presId="urn:microsoft.com/office/officeart/2005/8/layout/vProcess5"/>
    <dgm:cxn modelId="{609EEE28-1D1D-46BE-B1AB-D5F74958C536}" type="presParOf" srcId="{11A2DAC7-2B27-4C2F-ABA6-24B71ECF919C}" destId="{A5179F1D-9FE0-4ECC-8D6F-A6B262C64B2D}" srcOrd="6" destOrd="0" presId="urn:microsoft.com/office/officeart/2005/8/layout/vProcess5"/>
    <dgm:cxn modelId="{4FCDA0B0-B86D-40DC-A5D9-07A486614147}" type="presParOf" srcId="{11A2DAC7-2B27-4C2F-ABA6-24B71ECF919C}" destId="{111CDA84-3569-4371-9033-C32B5A8FF274}" srcOrd="7" destOrd="0" presId="urn:microsoft.com/office/officeart/2005/8/layout/vProcess5"/>
    <dgm:cxn modelId="{674DB9EA-4B61-41D1-9E18-EC412192BE5A}" type="presParOf" srcId="{11A2DAC7-2B27-4C2F-ABA6-24B71ECF919C}" destId="{21C2F656-27A2-4573-A734-CDF40F28CDB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4D556B-3F77-43E0-A1E0-9FD9ACC63C5A}"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r-FR"/>
        </a:p>
      </dgm:t>
    </dgm:pt>
    <dgm:pt modelId="{8B978400-03E5-42A1-A04D-8949F16FF58C}">
      <dgm:prSet phldrT="[Texte]"/>
      <dgm:spPr/>
      <dgm:t>
        <a:bodyPr/>
        <a:lstStyle/>
        <a:p>
          <a:r>
            <a:rPr lang="fr-FR" dirty="0">
              <a:latin typeface="Arial" panose="020B0604020202020204" pitchFamily="34" charset="0"/>
              <a:cs typeface="Arial" panose="020B0604020202020204" pitchFamily="34" charset="0"/>
            </a:rPr>
            <a:t>Principes de la RAAC</a:t>
          </a:r>
        </a:p>
      </dgm:t>
    </dgm:pt>
    <dgm:pt modelId="{D3C2A297-9B7E-482A-8DE4-53376260D0AA}" type="parTrans" cxnId="{228B6B06-A6F2-4444-B13B-12BBDB9EA5C6}">
      <dgm:prSet/>
      <dgm:spPr/>
      <dgm:t>
        <a:bodyPr/>
        <a:lstStyle/>
        <a:p>
          <a:endParaRPr lang="fr-FR">
            <a:latin typeface="Arial" panose="020B0604020202020204" pitchFamily="34" charset="0"/>
            <a:cs typeface="Arial" panose="020B0604020202020204" pitchFamily="34" charset="0"/>
          </a:endParaRPr>
        </a:p>
      </dgm:t>
    </dgm:pt>
    <dgm:pt modelId="{4F54009D-52E1-47CA-8446-4CA31C826A8E}" type="sibTrans" cxnId="{228B6B06-A6F2-4444-B13B-12BBDB9EA5C6}">
      <dgm:prSet/>
      <dgm:spPr/>
      <dgm:t>
        <a:bodyPr/>
        <a:lstStyle/>
        <a:p>
          <a:endParaRPr lang="fr-FR">
            <a:latin typeface="Arial" panose="020B0604020202020204" pitchFamily="34" charset="0"/>
            <a:cs typeface="Arial" panose="020B0604020202020204" pitchFamily="34" charset="0"/>
          </a:endParaRPr>
        </a:p>
      </dgm:t>
    </dgm:pt>
    <dgm:pt modelId="{46D2FA42-40DD-4437-828D-D8FA964DFC32}">
      <dgm:prSet phldrT="[Texte]"/>
      <dgm:spPr/>
      <dgm:t>
        <a:bodyPr/>
        <a:lstStyle/>
        <a:p>
          <a:r>
            <a:rPr lang="fr-FR" dirty="0">
              <a:latin typeface="Arial" panose="020B0604020202020204" pitchFamily="34" charset="0"/>
              <a:cs typeface="Arial" panose="020B0604020202020204" pitchFamily="34" charset="0"/>
            </a:rPr>
            <a:t>Organisation spécifique des soins, centrée sur le patient, sur les 3 périodes pré-, per- et post-opératoires</a:t>
          </a:r>
        </a:p>
      </dgm:t>
    </dgm:pt>
    <dgm:pt modelId="{78BDF298-D827-424C-ADD8-1F7816EC1B0E}" type="parTrans" cxnId="{B5719227-E744-4636-A0C3-41CBB56E306F}">
      <dgm:prSet/>
      <dgm:spPr/>
      <dgm:t>
        <a:bodyPr/>
        <a:lstStyle/>
        <a:p>
          <a:endParaRPr lang="fr-FR">
            <a:latin typeface="Arial" panose="020B0604020202020204" pitchFamily="34" charset="0"/>
            <a:cs typeface="Arial" panose="020B0604020202020204" pitchFamily="34" charset="0"/>
          </a:endParaRPr>
        </a:p>
      </dgm:t>
    </dgm:pt>
    <dgm:pt modelId="{6CB721EE-4907-4B27-83A9-78E2E32BD171}" type="sibTrans" cxnId="{B5719227-E744-4636-A0C3-41CBB56E306F}">
      <dgm:prSet/>
      <dgm:spPr/>
      <dgm:t>
        <a:bodyPr/>
        <a:lstStyle/>
        <a:p>
          <a:endParaRPr lang="fr-FR">
            <a:latin typeface="Arial" panose="020B0604020202020204" pitchFamily="34" charset="0"/>
            <a:cs typeface="Arial" panose="020B0604020202020204" pitchFamily="34" charset="0"/>
          </a:endParaRPr>
        </a:p>
      </dgm:t>
    </dgm:pt>
    <dgm:pt modelId="{9D58AAAE-188B-49DA-A533-0C5B2A7A7D6E}">
      <dgm:prSet phldrT="[Texte]"/>
      <dgm:spPr>
        <a:solidFill>
          <a:schemeClr val="accent2"/>
        </a:solidFill>
      </dgm:spPr>
      <dgm:t>
        <a:bodyPr/>
        <a:lstStyle/>
        <a:p>
          <a:r>
            <a:rPr lang="fr-FR" dirty="0">
              <a:latin typeface="Arial" panose="020B0604020202020204" pitchFamily="34" charset="0"/>
              <a:cs typeface="Arial" panose="020B0604020202020204" pitchFamily="34" charset="0"/>
            </a:rPr>
            <a:t>Enjeux du déploiement d’un programme RAAC</a:t>
          </a:r>
        </a:p>
      </dgm:t>
    </dgm:pt>
    <dgm:pt modelId="{C5AE7067-6414-4F22-A947-E2DE2D326896}" type="parTrans" cxnId="{36D94CA6-C185-48DE-AB5A-182C96F8DDF0}">
      <dgm:prSet/>
      <dgm:spPr/>
      <dgm:t>
        <a:bodyPr/>
        <a:lstStyle/>
        <a:p>
          <a:endParaRPr lang="fr-FR">
            <a:latin typeface="Arial" panose="020B0604020202020204" pitchFamily="34" charset="0"/>
            <a:cs typeface="Arial" panose="020B0604020202020204" pitchFamily="34" charset="0"/>
          </a:endParaRPr>
        </a:p>
      </dgm:t>
    </dgm:pt>
    <dgm:pt modelId="{D3003745-FF19-4DFE-9637-5571A16F96EB}" type="sibTrans" cxnId="{36D94CA6-C185-48DE-AB5A-182C96F8DDF0}">
      <dgm:prSet/>
      <dgm:spPr/>
      <dgm:t>
        <a:bodyPr/>
        <a:lstStyle/>
        <a:p>
          <a:endParaRPr lang="fr-FR">
            <a:latin typeface="Arial" panose="020B0604020202020204" pitchFamily="34" charset="0"/>
            <a:cs typeface="Arial" panose="020B0604020202020204" pitchFamily="34" charset="0"/>
          </a:endParaRPr>
        </a:p>
      </dgm:t>
    </dgm:pt>
    <dgm:pt modelId="{84A41D32-8C5A-4F8B-9399-601ADC9E14D5}">
      <dgm:prSet phldrT="[Texte]"/>
      <dgm:spPr/>
      <dgm:t>
        <a:bodyPr/>
        <a:lstStyle/>
        <a:p>
          <a:r>
            <a:rPr lang="fr-FR" dirty="0">
              <a:latin typeface="Arial" panose="020B0604020202020204" pitchFamily="34" charset="0"/>
              <a:cs typeface="Arial" panose="020B0604020202020204" pitchFamily="34" charset="0"/>
            </a:rPr>
            <a:t>Parcours du </a:t>
          </a:r>
          <a:r>
            <a:rPr lang="fr-FR" b="1" dirty="0">
              <a:solidFill>
                <a:schemeClr val="accent2"/>
              </a:solidFill>
              <a:latin typeface="Arial" panose="020B0604020202020204" pitchFamily="34" charset="0"/>
              <a:cs typeface="Arial" panose="020B0604020202020204" pitchFamily="34" charset="0"/>
            </a:rPr>
            <a:t>patient</a:t>
          </a:r>
          <a:r>
            <a:rPr lang="fr-FR" b="1" dirty="0">
              <a:solidFill>
                <a:schemeClr val="accent1"/>
              </a:solidFill>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 qualité et durée de la prise en charge</a:t>
          </a:r>
        </a:p>
      </dgm:t>
    </dgm:pt>
    <dgm:pt modelId="{0A3C93BA-36BA-488A-8F53-8F0B51283FEC}" type="parTrans" cxnId="{178E5C8E-5B4C-4AB3-B0FC-D76D27C9517A}">
      <dgm:prSet/>
      <dgm:spPr/>
      <dgm:t>
        <a:bodyPr/>
        <a:lstStyle/>
        <a:p>
          <a:endParaRPr lang="fr-FR">
            <a:latin typeface="Arial" panose="020B0604020202020204" pitchFamily="34" charset="0"/>
            <a:cs typeface="Arial" panose="020B0604020202020204" pitchFamily="34" charset="0"/>
          </a:endParaRPr>
        </a:p>
      </dgm:t>
    </dgm:pt>
    <dgm:pt modelId="{7FE94AC7-FD21-486C-8F2D-520087A24202}" type="sibTrans" cxnId="{178E5C8E-5B4C-4AB3-B0FC-D76D27C9517A}">
      <dgm:prSet/>
      <dgm:spPr/>
      <dgm:t>
        <a:bodyPr/>
        <a:lstStyle/>
        <a:p>
          <a:endParaRPr lang="fr-FR">
            <a:latin typeface="Arial" panose="020B0604020202020204" pitchFamily="34" charset="0"/>
            <a:cs typeface="Arial" panose="020B0604020202020204" pitchFamily="34" charset="0"/>
          </a:endParaRPr>
        </a:p>
      </dgm:t>
    </dgm:pt>
    <dgm:pt modelId="{0A67AB3F-C54A-4FF9-86B2-1BC571A5AEED}">
      <dgm:prSet phldrT="[Texte]"/>
      <dgm:spPr>
        <a:solidFill>
          <a:schemeClr val="accent3"/>
        </a:solidFill>
      </dgm:spPr>
      <dgm:t>
        <a:bodyPr/>
        <a:lstStyle/>
        <a:p>
          <a:r>
            <a:rPr lang="fr-FR" dirty="0">
              <a:latin typeface="Arial" panose="020B0604020202020204" pitchFamily="34" charset="0"/>
              <a:cs typeface="Arial" panose="020B0604020202020204" pitchFamily="34" charset="0"/>
            </a:rPr>
            <a:t>Objectifs de l’étude</a:t>
          </a:r>
        </a:p>
      </dgm:t>
    </dgm:pt>
    <dgm:pt modelId="{5B5ACA10-967B-4330-B667-49472ABECA6B}" type="parTrans" cxnId="{A6F87635-8F05-463A-9055-BF90430AA598}">
      <dgm:prSet/>
      <dgm:spPr/>
      <dgm:t>
        <a:bodyPr/>
        <a:lstStyle/>
        <a:p>
          <a:endParaRPr lang="fr-FR">
            <a:latin typeface="Arial" panose="020B0604020202020204" pitchFamily="34" charset="0"/>
            <a:cs typeface="Arial" panose="020B0604020202020204" pitchFamily="34" charset="0"/>
          </a:endParaRPr>
        </a:p>
      </dgm:t>
    </dgm:pt>
    <dgm:pt modelId="{916126B2-5A3C-4820-A9DE-91E95BE1C9ED}" type="sibTrans" cxnId="{A6F87635-8F05-463A-9055-BF90430AA598}">
      <dgm:prSet/>
      <dgm:spPr/>
      <dgm:t>
        <a:bodyPr/>
        <a:lstStyle/>
        <a:p>
          <a:endParaRPr lang="fr-FR">
            <a:latin typeface="Arial" panose="020B0604020202020204" pitchFamily="34" charset="0"/>
            <a:cs typeface="Arial" panose="020B0604020202020204" pitchFamily="34" charset="0"/>
          </a:endParaRPr>
        </a:p>
      </dgm:t>
    </dgm:pt>
    <dgm:pt modelId="{32554AEB-1982-4273-B04D-CEEB4ECF7ED3}">
      <dgm:prSet phldrT="[Texte]"/>
      <dgm:spPr/>
      <dgm:t>
        <a:bodyPr/>
        <a:lstStyle/>
        <a:p>
          <a:r>
            <a:rPr lang="fr-FR" dirty="0">
              <a:latin typeface="Arial" panose="020B0604020202020204" pitchFamily="34" charset="0"/>
              <a:cs typeface="Arial" panose="020B0604020202020204" pitchFamily="34" charset="0"/>
            </a:rPr>
            <a:t>Décrire les conditions d’implantation et de déploiement des programmes RAAC dans 4 établissements d’IDF ayant participé à une démarche d’accompagnement proposée par l’ARS</a:t>
          </a:r>
        </a:p>
      </dgm:t>
    </dgm:pt>
    <dgm:pt modelId="{6F312DD4-D2F1-4FF4-B36B-97B7C1D4876D}" type="parTrans" cxnId="{C34D8B9C-46E2-4AEC-8F3D-CD0A34EFA1AF}">
      <dgm:prSet/>
      <dgm:spPr/>
      <dgm:t>
        <a:bodyPr/>
        <a:lstStyle/>
        <a:p>
          <a:endParaRPr lang="fr-FR">
            <a:latin typeface="Arial" panose="020B0604020202020204" pitchFamily="34" charset="0"/>
            <a:cs typeface="Arial" panose="020B0604020202020204" pitchFamily="34" charset="0"/>
          </a:endParaRPr>
        </a:p>
      </dgm:t>
    </dgm:pt>
    <dgm:pt modelId="{018A033A-4821-4E00-A2C6-226352C3806D}" type="sibTrans" cxnId="{C34D8B9C-46E2-4AEC-8F3D-CD0A34EFA1AF}">
      <dgm:prSet/>
      <dgm:spPr/>
      <dgm:t>
        <a:bodyPr/>
        <a:lstStyle/>
        <a:p>
          <a:endParaRPr lang="fr-FR">
            <a:latin typeface="Arial" panose="020B0604020202020204" pitchFamily="34" charset="0"/>
            <a:cs typeface="Arial" panose="020B0604020202020204" pitchFamily="34" charset="0"/>
          </a:endParaRPr>
        </a:p>
      </dgm:t>
    </dgm:pt>
    <dgm:pt modelId="{CBC9CE18-81BD-47AB-9211-4676B22337D8}">
      <dgm:prSet/>
      <dgm:spPr/>
      <dgm:t>
        <a:bodyPr/>
        <a:lstStyle/>
        <a:p>
          <a:r>
            <a:rPr lang="fr-FR" dirty="0">
              <a:latin typeface="Arial" panose="020B0604020202020204" pitchFamily="34" charset="0"/>
              <a:cs typeface="Arial" panose="020B0604020202020204" pitchFamily="34" charset="0"/>
            </a:rPr>
            <a:t>Analyse de l’ensemble des freins susceptibles de prolonger la durée d’hospitalisation</a:t>
          </a:r>
        </a:p>
      </dgm:t>
    </dgm:pt>
    <dgm:pt modelId="{FE005F3D-776B-4A54-8B99-21792CF71D7E}" type="parTrans" cxnId="{1F499021-E00F-4FE5-AE3B-C8FA3987A6CB}">
      <dgm:prSet/>
      <dgm:spPr/>
      <dgm:t>
        <a:bodyPr/>
        <a:lstStyle/>
        <a:p>
          <a:endParaRPr lang="fr-FR">
            <a:latin typeface="Arial" panose="020B0604020202020204" pitchFamily="34" charset="0"/>
            <a:cs typeface="Arial" panose="020B0604020202020204" pitchFamily="34" charset="0"/>
          </a:endParaRPr>
        </a:p>
      </dgm:t>
    </dgm:pt>
    <dgm:pt modelId="{FA105FD6-4553-4300-9645-334D7CA4C612}" type="sibTrans" cxnId="{1F499021-E00F-4FE5-AE3B-C8FA3987A6CB}">
      <dgm:prSet/>
      <dgm:spPr/>
      <dgm:t>
        <a:bodyPr/>
        <a:lstStyle/>
        <a:p>
          <a:endParaRPr lang="fr-FR">
            <a:latin typeface="Arial" panose="020B0604020202020204" pitchFamily="34" charset="0"/>
            <a:cs typeface="Arial" panose="020B0604020202020204" pitchFamily="34" charset="0"/>
          </a:endParaRPr>
        </a:p>
      </dgm:t>
    </dgm:pt>
    <dgm:pt modelId="{D3467282-1141-48FB-8359-7A32812F2FD4}">
      <dgm:prSet/>
      <dgm:spPr/>
      <dgm:t>
        <a:bodyPr/>
        <a:lstStyle/>
        <a:p>
          <a:r>
            <a:rPr lang="fr-FR" dirty="0">
              <a:latin typeface="Arial" panose="020B0604020202020204" pitchFamily="34" charset="0"/>
              <a:cs typeface="Arial" panose="020B0604020202020204" pitchFamily="34" charset="0"/>
            </a:rPr>
            <a:t>Pour les </a:t>
          </a:r>
          <a:r>
            <a:rPr lang="fr-FR" b="1" dirty="0">
              <a:solidFill>
                <a:schemeClr val="accent2"/>
              </a:solidFill>
              <a:latin typeface="Arial" panose="020B0604020202020204" pitchFamily="34" charset="0"/>
              <a:cs typeface="Arial" panose="020B0604020202020204" pitchFamily="34" charset="0"/>
            </a:rPr>
            <a:t>professionnels</a:t>
          </a:r>
          <a:r>
            <a:rPr lang="fr-FR" dirty="0">
              <a:solidFill>
                <a:schemeClr val="accent2"/>
              </a:solidFill>
              <a:latin typeface="Arial" panose="020B0604020202020204" pitchFamily="34" charset="0"/>
              <a:cs typeface="Arial" panose="020B0604020202020204" pitchFamily="34" charset="0"/>
            </a:rPr>
            <a:t>,</a:t>
          </a:r>
          <a:r>
            <a:rPr lang="fr-FR" dirty="0">
              <a:solidFill>
                <a:schemeClr val="tx1"/>
              </a:solidFill>
              <a:latin typeface="Arial" panose="020B0604020202020204" pitchFamily="34" charset="0"/>
              <a:cs typeface="Arial" panose="020B0604020202020204" pitchFamily="34" charset="0"/>
            </a:rPr>
            <a:t> les </a:t>
          </a:r>
          <a:r>
            <a:rPr lang="fr-FR" b="1" dirty="0">
              <a:solidFill>
                <a:schemeClr val="accent2"/>
              </a:solidFill>
              <a:latin typeface="Arial" panose="020B0604020202020204" pitchFamily="34" charset="0"/>
              <a:cs typeface="Arial" panose="020B0604020202020204" pitchFamily="34" charset="0"/>
            </a:rPr>
            <a:t>organisations</a:t>
          </a:r>
          <a:r>
            <a:rPr lang="fr-FR" dirty="0">
              <a:solidFill>
                <a:schemeClr val="accent2"/>
              </a:solidFill>
              <a:latin typeface="Arial" panose="020B0604020202020204" pitchFamily="34" charset="0"/>
              <a:cs typeface="Arial" panose="020B0604020202020204" pitchFamily="34" charset="0"/>
            </a:rPr>
            <a:t> </a:t>
          </a:r>
          <a:r>
            <a:rPr lang="fr-FR" dirty="0">
              <a:solidFill>
                <a:schemeClr val="tx1"/>
              </a:solidFill>
              <a:latin typeface="Arial" panose="020B0604020202020204" pitchFamily="34" charset="0"/>
              <a:cs typeface="Arial" panose="020B0604020202020204" pitchFamily="34" charset="0"/>
            </a:rPr>
            <a:t>et les</a:t>
          </a:r>
          <a:r>
            <a:rPr lang="fr-FR" dirty="0">
              <a:solidFill>
                <a:schemeClr val="accent2"/>
              </a:solidFill>
              <a:latin typeface="Arial" panose="020B0604020202020204" pitchFamily="34" charset="0"/>
              <a:cs typeface="Arial" panose="020B0604020202020204" pitchFamily="34" charset="0"/>
            </a:rPr>
            <a:t> </a:t>
          </a:r>
          <a:r>
            <a:rPr lang="fr-FR" b="1" dirty="0">
              <a:solidFill>
                <a:schemeClr val="accent2"/>
              </a:solidFill>
              <a:latin typeface="Arial" panose="020B0604020202020204" pitchFamily="34" charset="0"/>
              <a:cs typeface="Arial" panose="020B0604020202020204" pitchFamily="34" charset="0"/>
            </a:rPr>
            <a:t>institutions</a:t>
          </a:r>
          <a:r>
            <a:rPr lang="fr-FR" dirty="0">
              <a:solidFill>
                <a:schemeClr val="accent2"/>
              </a:solidFill>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 conditions de travail, évolution des pratiques, coordination, acquisition de connaissances, qualité de vie au travail</a:t>
          </a:r>
        </a:p>
      </dgm:t>
    </dgm:pt>
    <dgm:pt modelId="{67564D96-263E-4799-B1BC-6937F5E217FD}" type="parTrans" cxnId="{9290BA2A-EC90-4BA8-903C-DEC6C4DA3478}">
      <dgm:prSet/>
      <dgm:spPr/>
      <dgm:t>
        <a:bodyPr/>
        <a:lstStyle/>
        <a:p>
          <a:endParaRPr lang="fr-FR">
            <a:latin typeface="Arial" panose="020B0604020202020204" pitchFamily="34" charset="0"/>
            <a:cs typeface="Arial" panose="020B0604020202020204" pitchFamily="34" charset="0"/>
          </a:endParaRPr>
        </a:p>
      </dgm:t>
    </dgm:pt>
    <dgm:pt modelId="{F520BBC1-5B56-4DB4-BFC0-F5C161D99C62}" type="sibTrans" cxnId="{9290BA2A-EC90-4BA8-903C-DEC6C4DA3478}">
      <dgm:prSet/>
      <dgm:spPr/>
      <dgm:t>
        <a:bodyPr/>
        <a:lstStyle/>
        <a:p>
          <a:endParaRPr lang="fr-FR">
            <a:latin typeface="Arial" panose="020B0604020202020204" pitchFamily="34" charset="0"/>
            <a:cs typeface="Arial" panose="020B0604020202020204" pitchFamily="34" charset="0"/>
          </a:endParaRPr>
        </a:p>
      </dgm:t>
    </dgm:pt>
    <dgm:pt modelId="{BA806FB3-B7DD-49EC-B99C-7C8B21BCAAC3}">
      <dgm:prSet/>
      <dgm:spPr/>
      <dgm:t>
        <a:bodyPr/>
        <a:lstStyle/>
        <a:p>
          <a:r>
            <a:rPr lang="fr-FR" dirty="0">
              <a:latin typeface="Arial" panose="020B0604020202020204" pitchFamily="34" charset="0"/>
              <a:cs typeface="Arial" panose="020B0604020202020204" pitchFamily="34" charset="0"/>
            </a:rPr>
            <a:t>Pour les </a:t>
          </a:r>
          <a:r>
            <a:rPr lang="fr-FR" b="1" dirty="0">
              <a:solidFill>
                <a:schemeClr val="accent2"/>
              </a:solidFill>
              <a:latin typeface="Arial" panose="020B0604020202020204" pitchFamily="34" charset="0"/>
              <a:cs typeface="Arial" panose="020B0604020202020204" pitchFamily="34" charset="0"/>
            </a:rPr>
            <a:t>décideurs</a:t>
          </a:r>
          <a:r>
            <a:rPr lang="fr-FR" dirty="0">
              <a:latin typeface="Arial" panose="020B0604020202020204" pitchFamily="34" charset="0"/>
              <a:cs typeface="Arial" panose="020B0604020202020204" pitchFamily="34" charset="0"/>
            </a:rPr>
            <a:t> : effets systémiques, modalités de diffusion, efficience de la prise en charge</a:t>
          </a:r>
        </a:p>
      </dgm:t>
    </dgm:pt>
    <dgm:pt modelId="{73832E51-193D-408C-9799-D9BAA1CA5A57}" type="parTrans" cxnId="{490700C6-B2D9-4784-9C0A-1F5EA12FA80E}">
      <dgm:prSet/>
      <dgm:spPr/>
      <dgm:t>
        <a:bodyPr/>
        <a:lstStyle/>
        <a:p>
          <a:endParaRPr lang="fr-FR">
            <a:latin typeface="Arial" panose="020B0604020202020204" pitchFamily="34" charset="0"/>
            <a:cs typeface="Arial" panose="020B0604020202020204" pitchFamily="34" charset="0"/>
          </a:endParaRPr>
        </a:p>
      </dgm:t>
    </dgm:pt>
    <dgm:pt modelId="{4CAF43E5-F0DC-4977-AD49-FF7CA82E76F7}" type="sibTrans" cxnId="{490700C6-B2D9-4784-9C0A-1F5EA12FA80E}">
      <dgm:prSet/>
      <dgm:spPr/>
      <dgm:t>
        <a:bodyPr/>
        <a:lstStyle/>
        <a:p>
          <a:endParaRPr lang="fr-FR">
            <a:latin typeface="Arial" panose="020B0604020202020204" pitchFamily="34" charset="0"/>
            <a:cs typeface="Arial" panose="020B0604020202020204" pitchFamily="34" charset="0"/>
          </a:endParaRPr>
        </a:p>
      </dgm:t>
    </dgm:pt>
    <dgm:pt modelId="{D135F963-FCD7-4802-BBE4-CE550C89E0B8}">
      <dgm:prSet/>
      <dgm:spPr/>
      <dgm:t>
        <a:bodyPr/>
        <a:lstStyle/>
        <a:p>
          <a:r>
            <a:rPr lang="fr-FR" dirty="0">
              <a:latin typeface="Arial" panose="020B0604020202020204" pitchFamily="34" charset="0"/>
              <a:cs typeface="Arial" panose="020B0604020202020204" pitchFamily="34" charset="0"/>
            </a:rPr>
            <a:t>Identifier les conditions d’implantation et de déploiement structurants des programmes RAAC</a:t>
          </a:r>
        </a:p>
      </dgm:t>
    </dgm:pt>
    <dgm:pt modelId="{F9D39BA8-4AB1-447E-8A98-257BCE606559}" type="parTrans" cxnId="{F2E4C572-1343-4126-898F-BAFD763C05FC}">
      <dgm:prSet/>
      <dgm:spPr/>
      <dgm:t>
        <a:bodyPr/>
        <a:lstStyle/>
        <a:p>
          <a:endParaRPr lang="fr-FR">
            <a:latin typeface="Arial" panose="020B0604020202020204" pitchFamily="34" charset="0"/>
            <a:cs typeface="Arial" panose="020B0604020202020204" pitchFamily="34" charset="0"/>
          </a:endParaRPr>
        </a:p>
      </dgm:t>
    </dgm:pt>
    <dgm:pt modelId="{59B3CE60-3258-403C-84B1-40B5A1348AC3}" type="sibTrans" cxnId="{F2E4C572-1343-4126-898F-BAFD763C05FC}">
      <dgm:prSet/>
      <dgm:spPr/>
      <dgm:t>
        <a:bodyPr/>
        <a:lstStyle/>
        <a:p>
          <a:endParaRPr lang="fr-FR">
            <a:latin typeface="Arial" panose="020B0604020202020204" pitchFamily="34" charset="0"/>
            <a:cs typeface="Arial" panose="020B0604020202020204" pitchFamily="34" charset="0"/>
          </a:endParaRPr>
        </a:p>
      </dgm:t>
    </dgm:pt>
    <dgm:pt modelId="{8AE67A96-A9E3-4B0F-B90D-91E79870BEFE}" type="pres">
      <dgm:prSet presAssocID="{7B4D556B-3F77-43E0-A1E0-9FD9ACC63C5A}" presName="linearFlow" presStyleCnt="0">
        <dgm:presLayoutVars>
          <dgm:dir/>
          <dgm:animLvl val="lvl"/>
          <dgm:resizeHandles val="exact"/>
        </dgm:presLayoutVars>
      </dgm:prSet>
      <dgm:spPr/>
    </dgm:pt>
    <dgm:pt modelId="{E7DFD691-E288-4075-9250-67F65BB7DEDA}" type="pres">
      <dgm:prSet presAssocID="{8B978400-03E5-42A1-A04D-8949F16FF58C}" presName="composite" presStyleCnt="0"/>
      <dgm:spPr/>
    </dgm:pt>
    <dgm:pt modelId="{E58D94DD-7717-438C-ADF4-9CA8AF9F311B}" type="pres">
      <dgm:prSet presAssocID="{8B978400-03E5-42A1-A04D-8949F16FF58C}" presName="parTx" presStyleLbl="node1" presStyleIdx="0" presStyleCnt="3">
        <dgm:presLayoutVars>
          <dgm:chMax val="0"/>
          <dgm:chPref val="0"/>
          <dgm:bulletEnabled val="1"/>
        </dgm:presLayoutVars>
      </dgm:prSet>
      <dgm:spPr/>
    </dgm:pt>
    <dgm:pt modelId="{ED348FE9-31D7-413F-9203-274452332CB4}" type="pres">
      <dgm:prSet presAssocID="{8B978400-03E5-42A1-A04D-8949F16FF58C}" presName="parSh" presStyleLbl="node1" presStyleIdx="0" presStyleCnt="3"/>
      <dgm:spPr/>
    </dgm:pt>
    <dgm:pt modelId="{7B653EFF-235C-44CC-B923-AE4F86650C62}" type="pres">
      <dgm:prSet presAssocID="{8B978400-03E5-42A1-A04D-8949F16FF58C}" presName="desTx" presStyleLbl="fgAcc1" presStyleIdx="0" presStyleCnt="3">
        <dgm:presLayoutVars>
          <dgm:bulletEnabled val="1"/>
        </dgm:presLayoutVars>
      </dgm:prSet>
      <dgm:spPr/>
    </dgm:pt>
    <dgm:pt modelId="{E5CA7E0D-E69B-4FBD-A3D4-622D38E69A93}" type="pres">
      <dgm:prSet presAssocID="{4F54009D-52E1-47CA-8446-4CA31C826A8E}" presName="sibTrans" presStyleLbl="sibTrans2D1" presStyleIdx="0" presStyleCnt="2"/>
      <dgm:spPr/>
    </dgm:pt>
    <dgm:pt modelId="{A086A4E5-AC4C-463F-B6FA-F92E152C39AA}" type="pres">
      <dgm:prSet presAssocID="{4F54009D-52E1-47CA-8446-4CA31C826A8E}" presName="connTx" presStyleLbl="sibTrans2D1" presStyleIdx="0" presStyleCnt="2"/>
      <dgm:spPr/>
    </dgm:pt>
    <dgm:pt modelId="{CA575284-EFA3-4D1C-9384-93D2C0C4AC01}" type="pres">
      <dgm:prSet presAssocID="{9D58AAAE-188B-49DA-A533-0C5B2A7A7D6E}" presName="composite" presStyleCnt="0"/>
      <dgm:spPr/>
    </dgm:pt>
    <dgm:pt modelId="{C376FEB2-C053-4ACB-9C12-B899B2DD6AB5}" type="pres">
      <dgm:prSet presAssocID="{9D58AAAE-188B-49DA-A533-0C5B2A7A7D6E}" presName="parTx" presStyleLbl="node1" presStyleIdx="0" presStyleCnt="3">
        <dgm:presLayoutVars>
          <dgm:chMax val="0"/>
          <dgm:chPref val="0"/>
          <dgm:bulletEnabled val="1"/>
        </dgm:presLayoutVars>
      </dgm:prSet>
      <dgm:spPr/>
    </dgm:pt>
    <dgm:pt modelId="{755761A5-39F8-4DDF-BD97-57F06BC5755D}" type="pres">
      <dgm:prSet presAssocID="{9D58AAAE-188B-49DA-A533-0C5B2A7A7D6E}" presName="parSh" presStyleLbl="node1" presStyleIdx="1" presStyleCnt="3"/>
      <dgm:spPr/>
    </dgm:pt>
    <dgm:pt modelId="{9FFD93FF-9A5E-41D8-B9E3-6D689C502FE9}" type="pres">
      <dgm:prSet presAssocID="{9D58AAAE-188B-49DA-A533-0C5B2A7A7D6E}" presName="desTx" presStyleLbl="fgAcc1" presStyleIdx="1" presStyleCnt="3">
        <dgm:presLayoutVars>
          <dgm:bulletEnabled val="1"/>
        </dgm:presLayoutVars>
      </dgm:prSet>
      <dgm:spPr/>
    </dgm:pt>
    <dgm:pt modelId="{36EE9608-E8C2-4C44-A9FF-161BA44A9D7B}" type="pres">
      <dgm:prSet presAssocID="{D3003745-FF19-4DFE-9637-5571A16F96EB}" presName="sibTrans" presStyleLbl="sibTrans2D1" presStyleIdx="1" presStyleCnt="2"/>
      <dgm:spPr/>
    </dgm:pt>
    <dgm:pt modelId="{AC839C62-5E68-42C6-B960-7944F16880F9}" type="pres">
      <dgm:prSet presAssocID="{D3003745-FF19-4DFE-9637-5571A16F96EB}" presName="connTx" presStyleLbl="sibTrans2D1" presStyleIdx="1" presStyleCnt="2"/>
      <dgm:spPr/>
    </dgm:pt>
    <dgm:pt modelId="{3047E2EE-D0EA-4E54-9E97-D1F51964B4D6}" type="pres">
      <dgm:prSet presAssocID="{0A67AB3F-C54A-4FF9-86B2-1BC571A5AEED}" presName="composite" presStyleCnt="0"/>
      <dgm:spPr/>
    </dgm:pt>
    <dgm:pt modelId="{59C1B902-930E-4746-9B37-442B6DCA73AC}" type="pres">
      <dgm:prSet presAssocID="{0A67AB3F-C54A-4FF9-86B2-1BC571A5AEED}" presName="parTx" presStyleLbl="node1" presStyleIdx="1" presStyleCnt="3">
        <dgm:presLayoutVars>
          <dgm:chMax val="0"/>
          <dgm:chPref val="0"/>
          <dgm:bulletEnabled val="1"/>
        </dgm:presLayoutVars>
      </dgm:prSet>
      <dgm:spPr/>
    </dgm:pt>
    <dgm:pt modelId="{D03AC493-D55B-4BE4-9EA3-502DD7C3B11C}" type="pres">
      <dgm:prSet presAssocID="{0A67AB3F-C54A-4FF9-86B2-1BC571A5AEED}" presName="parSh" presStyleLbl="node1" presStyleIdx="2" presStyleCnt="3"/>
      <dgm:spPr/>
    </dgm:pt>
    <dgm:pt modelId="{2F9E7166-8D34-40C9-A559-79BD1612847C}" type="pres">
      <dgm:prSet presAssocID="{0A67AB3F-C54A-4FF9-86B2-1BC571A5AEED}" presName="desTx" presStyleLbl="fgAcc1" presStyleIdx="2" presStyleCnt="3">
        <dgm:presLayoutVars>
          <dgm:bulletEnabled val="1"/>
        </dgm:presLayoutVars>
      </dgm:prSet>
      <dgm:spPr/>
    </dgm:pt>
  </dgm:ptLst>
  <dgm:cxnLst>
    <dgm:cxn modelId="{228B6B06-A6F2-4444-B13B-12BBDB9EA5C6}" srcId="{7B4D556B-3F77-43E0-A1E0-9FD9ACC63C5A}" destId="{8B978400-03E5-42A1-A04D-8949F16FF58C}" srcOrd="0" destOrd="0" parTransId="{D3C2A297-9B7E-482A-8DE4-53376260D0AA}" sibTransId="{4F54009D-52E1-47CA-8446-4CA31C826A8E}"/>
    <dgm:cxn modelId="{B9747B06-660A-4C2B-8070-37A320274555}" type="presOf" srcId="{0A67AB3F-C54A-4FF9-86B2-1BC571A5AEED}" destId="{59C1B902-930E-4746-9B37-442B6DCA73AC}" srcOrd="0" destOrd="0" presId="urn:microsoft.com/office/officeart/2005/8/layout/process3"/>
    <dgm:cxn modelId="{B7C51615-AE05-4828-A0FE-199F3FACCB5F}" type="presOf" srcId="{4F54009D-52E1-47CA-8446-4CA31C826A8E}" destId="{A086A4E5-AC4C-463F-B6FA-F92E152C39AA}" srcOrd="1" destOrd="0" presId="urn:microsoft.com/office/officeart/2005/8/layout/process3"/>
    <dgm:cxn modelId="{799F871D-6A13-4DAC-8B04-7E411307ECD9}" type="presOf" srcId="{32554AEB-1982-4273-B04D-CEEB4ECF7ED3}" destId="{2F9E7166-8D34-40C9-A559-79BD1612847C}" srcOrd="0" destOrd="0" presId="urn:microsoft.com/office/officeart/2005/8/layout/process3"/>
    <dgm:cxn modelId="{1F499021-E00F-4FE5-AE3B-C8FA3987A6CB}" srcId="{8B978400-03E5-42A1-A04D-8949F16FF58C}" destId="{CBC9CE18-81BD-47AB-9211-4676B22337D8}" srcOrd="1" destOrd="0" parTransId="{FE005F3D-776B-4A54-8B99-21792CF71D7E}" sibTransId="{FA105FD6-4553-4300-9645-334D7CA4C612}"/>
    <dgm:cxn modelId="{B5719227-E744-4636-A0C3-41CBB56E306F}" srcId="{8B978400-03E5-42A1-A04D-8949F16FF58C}" destId="{46D2FA42-40DD-4437-828D-D8FA964DFC32}" srcOrd="0" destOrd="0" parTransId="{78BDF298-D827-424C-ADD8-1F7816EC1B0E}" sibTransId="{6CB721EE-4907-4B27-83A9-78E2E32BD171}"/>
    <dgm:cxn modelId="{9290BA2A-EC90-4BA8-903C-DEC6C4DA3478}" srcId="{9D58AAAE-188B-49DA-A533-0C5B2A7A7D6E}" destId="{D3467282-1141-48FB-8359-7A32812F2FD4}" srcOrd="1" destOrd="0" parTransId="{67564D96-263E-4799-B1BC-6937F5E217FD}" sibTransId="{F520BBC1-5B56-4DB4-BFC0-F5C161D99C62}"/>
    <dgm:cxn modelId="{BBDF342F-EC62-4307-9B8F-90CFADA6459D}" type="presOf" srcId="{0A67AB3F-C54A-4FF9-86B2-1BC571A5AEED}" destId="{D03AC493-D55B-4BE4-9EA3-502DD7C3B11C}" srcOrd="1" destOrd="0" presId="urn:microsoft.com/office/officeart/2005/8/layout/process3"/>
    <dgm:cxn modelId="{A6F87635-8F05-463A-9055-BF90430AA598}" srcId="{7B4D556B-3F77-43E0-A1E0-9FD9ACC63C5A}" destId="{0A67AB3F-C54A-4FF9-86B2-1BC571A5AEED}" srcOrd="2" destOrd="0" parTransId="{5B5ACA10-967B-4330-B667-49472ABECA6B}" sibTransId="{916126B2-5A3C-4820-A9DE-91E95BE1C9ED}"/>
    <dgm:cxn modelId="{CF0B0D5E-7F2A-4AC3-A8D8-CF53B88F9175}" type="presOf" srcId="{46D2FA42-40DD-4437-828D-D8FA964DFC32}" destId="{7B653EFF-235C-44CC-B923-AE4F86650C62}" srcOrd="0" destOrd="0" presId="urn:microsoft.com/office/officeart/2005/8/layout/process3"/>
    <dgm:cxn modelId="{22271960-E0B2-4C9E-BC73-4D946C535258}" type="presOf" srcId="{7B4D556B-3F77-43E0-A1E0-9FD9ACC63C5A}" destId="{8AE67A96-A9E3-4B0F-B90D-91E79870BEFE}" srcOrd="0" destOrd="0" presId="urn:microsoft.com/office/officeart/2005/8/layout/process3"/>
    <dgm:cxn modelId="{32576A44-91A0-4780-84FC-D53F1A4D1248}" type="presOf" srcId="{D3003745-FF19-4DFE-9637-5571A16F96EB}" destId="{36EE9608-E8C2-4C44-A9FF-161BA44A9D7B}" srcOrd="0" destOrd="0" presId="urn:microsoft.com/office/officeart/2005/8/layout/process3"/>
    <dgm:cxn modelId="{F2E4C572-1343-4126-898F-BAFD763C05FC}" srcId="{0A67AB3F-C54A-4FF9-86B2-1BC571A5AEED}" destId="{D135F963-FCD7-4802-BBE4-CE550C89E0B8}" srcOrd="1" destOrd="0" parTransId="{F9D39BA8-4AB1-447E-8A98-257BCE606559}" sibTransId="{59B3CE60-3258-403C-84B1-40B5A1348AC3}"/>
    <dgm:cxn modelId="{5D794D8A-369D-42A3-9C9C-51411A2D84C0}" type="presOf" srcId="{84A41D32-8C5A-4F8B-9399-601ADC9E14D5}" destId="{9FFD93FF-9A5E-41D8-B9E3-6D689C502FE9}" srcOrd="0" destOrd="0" presId="urn:microsoft.com/office/officeart/2005/8/layout/process3"/>
    <dgm:cxn modelId="{178E5C8E-5B4C-4AB3-B0FC-D76D27C9517A}" srcId="{9D58AAAE-188B-49DA-A533-0C5B2A7A7D6E}" destId="{84A41D32-8C5A-4F8B-9399-601ADC9E14D5}" srcOrd="0" destOrd="0" parTransId="{0A3C93BA-36BA-488A-8F53-8F0B51283FEC}" sibTransId="{7FE94AC7-FD21-486C-8F2D-520087A24202}"/>
    <dgm:cxn modelId="{C34D8B9C-46E2-4AEC-8F3D-CD0A34EFA1AF}" srcId="{0A67AB3F-C54A-4FF9-86B2-1BC571A5AEED}" destId="{32554AEB-1982-4273-B04D-CEEB4ECF7ED3}" srcOrd="0" destOrd="0" parTransId="{6F312DD4-D2F1-4FF4-B36B-97B7C1D4876D}" sibTransId="{018A033A-4821-4E00-A2C6-226352C3806D}"/>
    <dgm:cxn modelId="{36D94CA6-C185-48DE-AB5A-182C96F8DDF0}" srcId="{7B4D556B-3F77-43E0-A1E0-9FD9ACC63C5A}" destId="{9D58AAAE-188B-49DA-A533-0C5B2A7A7D6E}" srcOrd="1" destOrd="0" parTransId="{C5AE7067-6414-4F22-A947-E2DE2D326896}" sibTransId="{D3003745-FF19-4DFE-9637-5571A16F96EB}"/>
    <dgm:cxn modelId="{519CA1A8-9952-45C4-A16F-04186FC4BB0A}" type="presOf" srcId="{CBC9CE18-81BD-47AB-9211-4676B22337D8}" destId="{7B653EFF-235C-44CC-B923-AE4F86650C62}" srcOrd="0" destOrd="1" presId="urn:microsoft.com/office/officeart/2005/8/layout/process3"/>
    <dgm:cxn modelId="{C6600DA9-91E8-4E72-9CC2-7EC9912504FA}" type="presOf" srcId="{9D58AAAE-188B-49DA-A533-0C5B2A7A7D6E}" destId="{755761A5-39F8-4DDF-BD97-57F06BC5755D}" srcOrd="1" destOrd="0" presId="urn:microsoft.com/office/officeart/2005/8/layout/process3"/>
    <dgm:cxn modelId="{01810EBD-C23C-4D52-B9FB-98981413F3AC}" type="presOf" srcId="{BA806FB3-B7DD-49EC-B99C-7C8B21BCAAC3}" destId="{9FFD93FF-9A5E-41D8-B9E3-6D689C502FE9}" srcOrd="0" destOrd="2" presId="urn:microsoft.com/office/officeart/2005/8/layout/process3"/>
    <dgm:cxn modelId="{7496A7C5-0969-4E51-AEEF-8E6BEDBF41AF}" type="presOf" srcId="{D135F963-FCD7-4802-BBE4-CE550C89E0B8}" destId="{2F9E7166-8D34-40C9-A559-79BD1612847C}" srcOrd="0" destOrd="1" presId="urn:microsoft.com/office/officeart/2005/8/layout/process3"/>
    <dgm:cxn modelId="{490700C6-B2D9-4784-9C0A-1F5EA12FA80E}" srcId="{9D58AAAE-188B-49DA-A533-0C5B2A7A7D6E}" destId="{BA806FB3-B7DD-49EC-B99C-7C8B21BCAAC3}" srcOrd="2" destOrd="0" parTransId="{73832E51-193D-408C-9799-D9BAA1CA5A57}" sibTransId="{4CAF43E5-F0DC-4977-AD49-FF7CA82E76F7}"/>
    <dgm:cxn modelId="{46BE54CD-295E-44AF-A487-4ED089F395B5}" type="presOf" srcId="{4F54009D-52E1-47CA-8446-4CA31C826A8E}" destId="{E5CA7E0D-E69B-4FBD-A3D4-622D38E69A93}" srcOrd="0" destOrd="0" presId="urn:microsoft.com/office/officeart/2005/8/layout/process3"/>
    <dgm:cxn modelId="{DA3E4BD7-53FF-49B3-AFA4-49A9A3EC3A1A}" type="presOf" srcId="{8B978400-03E5-42A1-A04D-8949F16FF58C}" destId="{ED348FE9-31D7-413F-9203-274452332CB4}" srcOrd="1" destOrd="0" presId="urn:microsoft.com/office/officeart/2005/8/layout/process3"/>
    <dgm:cxn modelId="{745B12D9-6A3B-4871-B484-D1E1044536FF}" type="presOf" srcId="{9D58AAAE-188B-49DA-A533-0C5B2A7A7D6E}" destId="{C376FEB2-C053-4ACB-9C12-B899B2DD6AB5}" srcOrd="0" destOrd="0" presId="urn:microsoft.com/office/officeart/2005/8/layout/process3"/>
    <dgm:cxn modelId="{5CA650D9-13D2-4A6A-B3BF-93AA2AC3B406}" type="presOf" srcId="{D3467282-1141-48FB-8359-7A32812F2FD4}" destId="{9FFD93FF-9A5E-41D8-B9E3-6D689C502FE9}" srcOrd="0" destOrd="1" presId="urn:microsoft.com/office/officeart/2005/8/layout/process3"/>
    <dgm:cxn modelId="{7E496DEC-9D91-458B-8A7B-916718D34A57}" type="presOf" srcId="{8B978400-03E5-42A1-A04D-8949F16FF58C}" destId="{E58D94DD-7717-438C-ADF4-9CA8AF9F311B}" srcOrd="0" destOrd="0" presId="urn:microsoft.com/office/officeart/2005/8/layout/process3"/>
    <dgm:cxn modelId="{06EC1FF5-B5B7-423F-9DB7-8BD272F16A1C}" type="presOf" srcId="{D3003745-FF19-4DFE-9637-5571A16F96EB}" destId="{AC839C62-5E68-42C6-B960-7944F16880F9}" srcOrd="1" destOrd="0" presId="urn:microsoft.com/office/officeart/2005/8/layout/process3"/>
    <dgm:cxn modelId="{76806998-5FDF-4C56-8965-C89411B78F0E}" type="presParOf" srcId="{8AE67A96-A9E3-4B0F-B90D-91E79870BEFE}" destId="{E7DFD691-E288-4075-9250-67F65BB7DEDA}" srcOrd="0" destOrd="0" presId="urn:microsoft.com/office/officeart/2005/8/layout/process3"/>
    <dgm:cxn modelId="{5379A2D2-B35F-4210-AD3B-92F7717FF872}" type="presParOf" srcId="{E7DFD691-E288-4075-9250-67F65BB7DEDA}" destId="{E58D94DD-7717-438C-ADF4-9CA8AF9F311B}" srcOrd="0" destOrd="0" presId="urn:microsoft.com/office/officeart/2005/8/layout/process3"/>
    <dgm:cxn modelId="{7449BED9-FB39-41DC-A10C-63E75BBDB1DD}" type="presParOf" srcId="{E7DFD691-E288-4075-9250-67F65BB7DEDA}" destId="{ED348FE9-31D7-413F-9203-274452332CB4}" srcOrd="1" destOrd="0" presId="urn:microsoft.com/office/officeart/2005/8/layout/process3"/>
    <dgm:cxn modelId="{B54AB176-21FE-43D9-A41B-3BFDD219EBBF}" type="presParOf" srcId="{E7DFD691-E288-4075-9250-67F65BB7DEDA}" destId="{7B653EFF-235C-44CC-B923-AE4F86650C62}" srcOrd="2" destOrd="0" presId="urn:microsoft.com/office/officeart/2005/8/layout/process3"/>
    <dgm:cxn modelId="{B7248B3D-F52C-45F2-957A-8BB543E63BBE}" type="presParOf" srcId="{8AE67A96-A9E3-4B0F-B90D-91E79870BEFE}" destId="{E5CA7E0D-E69B-4FBD-A3D4-622D38E69A93}" srcOrd="1" destOrd="0" presId="urn:microsoft.com/office/officeart/2005/8/layout/process3"/>
    <dgm:cxn modelId="{28A47037-0CE0-4283-8145-AA9FAEA4551D}" type="presParOf" srcId="{E5CA7E0D-E69B-4FBD-A3D4-622D38E69A93}" destId="{A086A4E5-AC4C-463F-B6FA-F92E152C39AA}" srcOrd="0" destOrd="0" presId="urn:microsoft.com/office/officeart/2005/8/layout/process3"/>
    <dgm:cxn modelId="{D2559320-0AEF-45D4-98C0-8C57EF7E4786}" type="presParOf" srcId="{8AE67A96-A9E3-4B0F-B90D-91E79870BEFE}" destId="{CA575284-EFA3-4D1C-9384-93D2C0C4AC01}" srcOrd="2" destOrd="0" presId="urn:microsoft.com/office/officeart/2005/8/layout/process3"/>
    <dgm:cxn modelId="{D61E5A7A-26CF-4D8C-BFB7-C3BCF48163D0}" type="presParOf" srcId="{CA575284-EFA3-4D1C-9384-93D2C0C4AC01}" destId="{C376FEB2-C053-4ACB-9C12-B899B2DD6AB5}" srcOrd="0" destOrd="0" presId="urn:microsoft.com/office/officeart/2005/8/layout/process3"/>
    <dgm:cxn modelId="{59D1809E-9FF9-440B-9AA3-51C9C19C910A}" type="presParOf" srcId="{CA575284-EFA3-4D1C-9384-93D2C0C4AC01}" destId="{755761A5-39F8-4DDF-BD97-57F06BC5755D}" srcOrd="1" destOrd="0" presId="urn:microsoft.com/office/officeart/2005/8/layout/process3"/>
    <dgm:cxn modelId="{472C3358-1736-43FD-8C2A-1EEDE92F2DE1}" type="presParOf" srcId="{CA575284-EFA3-4D1C-9384-93D2C0C4AC01}" destId="{9FFD93FF-9A5E-41D8-B9E3-6D689C502FE9}" srcOrd="2" destOrd="0" presId="urn:microsoft.com/office/officeart/2005/8/layout/process3"/>
    <dgm:cxn modelId="{D78BD2D3-7B6F-4010-BFD1-3D52EFC36752}" type="presParOf" srcId="{8AE67A96-A9E3-4B0F-B90D-91E79870BEFE}" destId="{36EE9608-E8C2-4C44-A9FF-161BA44A9D7B}" srcOrd="3" destOrd="0" presId="urn:microsoft.com/office/officeart/2005/8/layout/process3"/>
    <dgm:cxn modelId="{F03C4998-E82A-454F-9154-3005044CBE2F}" type="presParOf" srcId="{36EE9608-E8C2-4C44-A9FF-161BA44A9D7B}" destId="{AC839C62-5E68-42C6-B960-7944F16880F9}" srcOrd="0" destOrd="0" presId="urn:microsoft.com/office/officeart/2005/8/layout/process3"/>
    <dgm:cxn modelId="{A14083FB-C412-4187-8AE5-3640D52CD500}" type="presParOf" srcId="{8AE67A96-A9E3-4B0F-B90D-91E79870BEFE}" destId="{3047E2EE-D0EA-4E54-9E97-D1F51964B4D6}" srcOrd="4" destOrd="0" presId="urn:microsoft.com/office/officeart/2005/8/layout/process3"/>
    <dgm:cxn modelId="{9CE2F959-9835-49A9-A415-1BE82C9701A7}" type="presParOf" srcId="{3047E2EE-D0EA-4E54-9E97-D1F51964B4D6}" destId="{59C1B902-930E-4746-9B37-442B6DCA73AC}" srcOrd="0" destOrd="0" presId="urn:microsoft.com/office/officeart/2005/8/layout/process3"/>
    <dgm:cxn modelId="{A61D93F0-B606-4E34-B03A-2FB69ECEA126}" type="presParOf" srcId="{3047E2EE-D0EA-4E54-9E97-D1F51964B4D6}" destId="{D03AC493-D55B-4BE4-9EA3-502DD7C3B11C}" srcOrd="1" destOrd="0" presId="urn:microsoft.com/office/officeart/2005/8/layout/process3"/>
    <dgm:cxn modelId="{3BCD1D66-1FBA-407F-9DF4-084592F42936}" type="presParOf" srcId="{3047E2EE-D0EA-4E54-9E97-D1F51964B4D6}" destId="{2F9E7166-8D34-40C9-A559-79BD1612847C}"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0E47FC-51C5-4C72-B018-558E821422E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85C39AE0-ED88-4ABB-8152-6998E0BD2572}">
      <dgm:prSet phldrT="[Texte]"/>
      <dgm:spPr>
        <a:solidFill>
          <a:schemeClr val="accent2"/>
        </a:solidFill>
      </dgm:spPr>
      <dgm:t>
        <a:bodyPr/>
        <a:lstStyle/>
        <a:p>
          <a:r>
            <a:rPr lang="fr-FR" dirty="0">
              <a:latin typeface="Arial" panose="020B0604020202020204" pitchFamily="34" charset="0"/>
              <a:cs typeface="Arial" panose="020B0604020202020204" pitchFamily="34" charset="0"/>
            </a:rPr>
            <a:t>4 établissements de santé pratiquant la PTG et PTH – démarche ARS IDF</a:t>
          </a:r>
        </a:p>
      </dgm:t>
    </dgm:pt>
    <dgm:pt modelId="{619326AF-3AC9-4A28-99C8-F779D6997599}" type="parTrans" cxnId="{C6EB5E49-5FBA-433E-98A6-8F77A3DF84B2}">
      <dgm:prSet/>
      <dgm:spPr/>
      <dgm:t>
        <a:bodyPr/>
        <a:lstStyle/>
        <a:p>
          <a:endParaRPr lang="fr-FR">
            <a:latin typeface="Arial" panose="020B0604020202020204" pitchFamily="34" charset="0"/>
            <a:cs typeface="Arial" panose="020B0604020202020204" pitchFamily="34" charset="0"/>
          </a:endParaRPr>
        </a:p>
      </dgm:t>
    </dgm:pt>
    <dgm:pt modelId="{8EDB403C-CAFB-4645-9383-86415ACE259B}" type="sibTrans" cxnId="{C6EB5E49-5FBA-433E-98A6-8F77A3DF84B2}">
      <dgm:prSet/>
      <dgm:spPr/>
      <dgm:t>
        <a:bodyPr/>
        <a:lstStyle/>
        <a:p>
          <a:endParaRPr lang="fr-FR">
            <a:latin typeface="Arial" panose="020B0604020202020204" pitchFamily="34" charset="0"/>
            <a:cs typeface="Arial" panose="020B0604020202020204" pitchFamily="34" charset="0"/>
          </a:endParaRPr>
        </a:p>
      </dgm:t>
    </dgm:pt>
    <dgm:pt modelId="{DEF53C8B-199F-44D6-BD66-A3F66032A124}">
      <dgm:prSet phldrT="[Texte]"/>
      <dgm:spPr/>
      <dgm:t>
        <a:bodyPr/>
        <a:lstStyle/>
        <a:p>
          <a:r>
            <a:rPr lang="fr-FR" dirty="0">
              <a:latin typeface="Arial" panose="020B0604020202020204" pitchFamily="34" charset="0"/>
              <a:cs typeface="Arial" panose="020B0604020202020204" pitchFamily="34" charset="0"/>
            </a:rPr>
            <a:t>Population</a:t>
          </a:r>
        </a:p>
      </dgm:t>
    </dgm:pt>
    <dgm:pt modelId="{4BF0699D-2523-49AB-AFF9-D07BCAFEF90F}" type="parTrans" cxnId="{460D3DFA-38E4-4DBB-9F66-058B4995AED2}">
      <dgm:prSet/>
      <dgm:spPr/>
      <dgm:t>
        <a:bodyPr/>
        <a:lstStyle/>
        <a:p>
          <a:endParaRPr lang="fr-FR">
            <a:latin typeface="Arial" panose="020B0604020202020204" pitchFamily="34" charset="0"/>
            <a:cs typeface="Arial" panose="020B0604020202020204" pitchFamily="34" charset="0"/>
          </a:endParaRPr>
        </a:p>
      </dgm:t>
    </dgm:pt>
    <dgm:pt modelId="{0B2C442B-1747-41C7-B038-0BAB623D5186}" type="sibTrans" cxnId="{460D3DFA-38E4-4DBB-9F66-058B4995AED2}">
      <dgm:prSet/>
      <dgm:spPr/>
      <dgm:t>
        <a:bodyPr/>
        <a:lstStyle/>
        <a:p>
          <a:endParaRPr lang="fr-FR">
            <a:latin typeface="Arial" panose="020B0604020202020204" pitchFamily="34" charset="0"/>
            <a:cs typeface="Arial" panose="020B0604020202020204" pitchFamily="34" charset="0"/>
          </a:endParaRPr>
        </a:p>
      </dgm:t>
    </dgm:pt>
    <dgm:pt modelId="{8E271631-F043-40CF-859D-FA8D9A628ECD}">
      <dgm:prSet phldrT="[Texte]"/>
      <dgm:spPr/>
      <dgm:t>
        <a:bodyPr/>
        <a:lstStyle/>
        <a:p>
          <a:r>
            <a:rPr lang="fr-FR" dirty="0">
              <a:latin typeface="Arial" panose="020B0604020202020204" pitchFamily="34" charset="0"/>
              <a:cs typeface="Arial" panose="020B0604020202020204" pitchFamily="34" charset="0"/>
            </a:rPr>
            <a:t>Centre « référent » CHU AP-HP (Etablissement A)</a:t>
          </a:r>
        </a:p>
      </dgm:t>
    </dgm:pt>
    <dgm:pt modelId="{6D53E41D-A29F-423A-AFE0-C112725567C3}" type="parTrans" cxnId="{E6B61D74-4E15-430C-A9A1-AEAF5FBD1DF2}">
      <dgm:prSet/>
      <dgm:spPr/>
      <dgm:t>
        <a:bodyPr/>
        <a:lstStyle/>
        <a:p>
          <a:endParaRPr lang="fr-FR">
            <a:latin typeface="Arial" panose="020B0604020202020204" pitchFamily="34" charset="0"/>
            <a:cs typeface="Arial" panose="020B0604020202020204" pitchFamily="34" charset="0"/>
          </a:endParaRPr>
        </a:p>
      </dgm:t>
    </dgm:pt>
    <dgm:pt modelId="{DA26C62D-0D90-469E-8EE2-46611CE352C4}" type="sibTrans" cxnId="{E6B61D74-4E15-430C-A9A1-AEAF5FBD1DF2}">
      <dgm:prSet/>
      <dgm:spPr/>
      <dgm:t>
        <a:bodyPr/>
        <a:lstStyle/>
        <a:p>
          <a:endParaRPr lang="fr-FR">
            <a:latin typeface="Arial" panose="020B0604020202020204" pitchFamily="34" charset="0"/>
            <a:cs typeface="Arial" panose="020B0604020202020204" pitchFamily="34" charset="0"/>
          </a:endParaRPr>
        </a:p>
      </dgm:t>
    </dgm:pt>
    <dgm:pt modelId="{176A0E8A-A4EF-47B4-8170-F9E9EB061E69}">
      <dgm:prSet/>
      <dgm:spPr/>
      <dgm:t>
        <a:bodyPr/>
        <a:lstStyle/>
        <a:p>
          <a:r>
            <a:rPr lang="fr-FR" dirty="0">
              <a:latin typeface="Arial" panose="020B0604020202020204" pitchFamily="34" charset="0"/>
              <a:cs typeface="Arial" panose="020B0604020202020204" pitchFamily="34" charset="0"/>
            </a:rPr>
            <a:t>Centres « apprenants » :</a:t>
          </a:r>
          <a:endParaRPr lang="fr-FR" i="1" dirty="0">
            <a:solidFill>
              <a:schemeClr val="accent1"/>
            </a:solidFill>
            <a:latin typeface="Arial" panose="020B0604020202020204" pitchFamily="34" charset="0"/>
            <a:cs typeface="Arial" panose="020B0604020202020204" pitchFamily="34" charset="0"/>
          </a:endParaRPr>
        </a:p>
      </dgm:t>
    </dgm:pt>
    <dgm:pt modelId="{1E5AF660-7859-437E-87D7-3834D0685ECD}" type="parTrans" cxnId="{76083501-2D93-4931-AD67-12610A4A75D5}">
      <dgm:prSet/>
      <dgm:spPr/>
      <dgm:t>
        <a:bodyPr/>
        <a:lstStyle/>
        <a:p>
          <a:endParaRPr lang="fr-FR">
            <a:latin typeface="Arial" panose="020B0604020202020204" pitchFamily="34" charset="0"/>
            <a:cs typeface="Arial" panose="020B0604020202020204" pitchFamily="34" charset="0"/>
          </a:endParaRPr>
        </a:p>
      </dgm:t>
    </dgm:pt>
    <dgm:pt modelId="{4CC1AD89-5CF8-4677-9982-E6D9F38A2E37}" type="sibTrans" cxnId="{76083501-2D93-4931-AD67-12610A4A75D5}">
      <dgm:prSet/>
      <dgm:spPr/>
      <dgm:t>
        <a:bodyPr/>
        <a:lstStyle/>
        <a:p>
          <a:endParaRPr lang="fr-FR">
            <a:latin typeface="Arial" panose="020B0604020202020204" pitchFamily="34" charset="0"/>
            <a:cs typeface="Arial" panose="020B0604020202020204" pitchFamily="34" charset="0"/>
          </a:endParaRPr>
        </a:p>
      </dgm:t>
    </dgm:pt>
    <dgm:pt modelId="{86790BF3-9B46-4D27-89C4-DE438E57B357}">
      <dgm:prSet/>
      <dgm:spPr/>
      <dgm:t>
        <a:bodyPr/>
        <a:lstStyle/>
        <a:p>
          <a:r>
            <a:rPr lang="fr-FR">
              <a:latin typeface="Arial" panose="020B0604020202020204" pitchFamily="34" charset="0"/>
              <a:cs typeface="Arial" panose="020B0604020202020204" pitchFamily="34" charset="0"/>
            </a:rPr>
            <a:t>ESPIC (Etablissement B)</a:t>
          </a:r>
          <a:endParaRPr lang="fr-FR" dirty="0">
            <a:latin typeface="Arial" panose="020B0604020202020204" pitchFamily="34" charset="0"/>
            <a:cs typeface="Arial" panose="020B0604020202020204" pitchFamily="34" charset="0"/>
          </a:endParaRPr>
        </a:p>
      </dgm:t>
    </dgm:pt>
    <dgm:pt modelId="{668F603C-8DB9-421F-8DCB-DED77790A247}" type="parTrans" cxnId="{7C956F8C-B5A4-4977-AB7F-8132718007D2}">
      <dgm:prSet/>
      <dgm:spPr/>
      <dgm:t>
        <a:bodyPr/>
        <a:lstStyle/>
        <a:p>
          <a:endParaRPr lang="fr-FR">
            <a:latin typeface="Arial" panose="020B0604020202020204" pitchFamily="34" charset="0"/>
            <a:cs typeface="Arial" panose="020B0604020202020204" pitchFamily="34" charset="0"/>
          </a:endParaRPr>
        </a:p>
      </dgm:t>
    </dgm:pt>
    <dgm:pt modelId="{B2105063-8835-4649-9422-CF2C64FB4A72}" type="sibTrans" cxnId="{7C956F8C-B5A4-4977-AB7F-8132718007D2}">
      <dgm:prSet/>
      <dgm:spPr/>
      <dgm:t>
        <a:bodyPr/>
        <a:lstStyle/>
        <a:p>
          <a:endParaRPr lang="fr-FR">
            <a:latin typeface="Arial" panose="020B0604020202020204" pitchFamily="34" charset="0"/>
            <a:cs typeface="Arial" panose="020B0604020202020204" pitchFamily="34" charset="0"/>
          </a:endParaRPr>
        </a:p>
      </dgm:t>
    </dgm:pt>
    <dgm:pt modelId="{ED500FEA-224D-40A8-BAB2-921EA4F105DA}">
      <dgm:prSet/>
      <dgm:spPr/>
      <dgm:t>
        <a:bodyPr/>
        <a:lstStyle/>
        <a:p>
          <a:r>
            <a:rPr lang="fr-FR" dirty="0">
              <a:latin typeface="Arial" panose="020B0604020202020204" pitchFamily="34" charset="0"/>
              <a:cs typeface="Arial" panose="020B0604020202020204" pitchFamily="34" charset="0"/>
            </a:rPr>
            <a:t>CH Public (Etablissement C)</a:t>
          </a:r>
        </a:p>
      </dgm:t>
    </dgm:pt>
    <dgm:pt modelId="{AE9D531D-4C7F-4A4E-87FF-8C5DC75432E1}" type="parTrans" cxnId="{A88EB5A5-E3AC-407A-B532-421DEE07AA4D}">
      <dgm:prSet/>
      <dgm:spPr/>
      <dgm:t>
        <a:bodyPr/>
        <a:lstStyle/>
        <a:p>
          <a:endParaRPr lang="fr-FR">
            <a:latin typeface="Arial" panose="020B0604020202020204" pitchFamily="34" charset="0"/>
            <a:cs typeface="Arial" panose="020B0604020202020204" pitchFamily="34" charset="0"/>
          </a:endParaRPr>
        </a:p>
      </dgm:t>
    </dgm:pt>
    <dgm:pt modelId="{5A9B781D-59FE-415E-AADB-D8106067FC39}" type="sibTrans" cxnId="{A88EB5A5-E3AC-407A-B532-421DEE07AA4D}">
      <dgm:prSet/>
      <dgm:spPr/>
      <dgm:t>
        <a:bodyPr/>
        <a:lstStyle/>
        <a:p>
          <a:endParaRPr lang="fr-FR">
            <a:latin typeface="Arial" panose="020B0604020202020204" pitchFamily="34" charset="0"/>
            <a:cs typeface="Arial" panose="020B0604020202020204" pitchFamily="34" charset="0"/>
          </a:endParaRPr>
        </a:p>
      </dgm:t>
    </dgm:pt>
    <dgm:pt modelId="{51FC7E84-0285-4824-990E-1B870A14CB23}">
      <dgm:prSet/>
      <dgm:spPr/>
      <dgm:t>
        <a:bodyPr/>
        <a:lstStyle/>
        <a:p>
          <a:r>
            <a:rPr lang="fr-FR">
              <a:latin typeface="Arial" panose="020B0604020202020204" pitchFamily="34" charset="0"/>
              <a:cs typeface="Arial" panose="020B0604020202020204" pitchFamily="34" charset="0"/>
            </a:rPr>
            <a:t>Clinique Privée (Etablissement D)</a:t>
          </a:r>
          <a:endParaRPr lang="fr-FR" dirty="0">
            <a:latin typeface="Arial" panose="020B0604020202020204" pitchFamily="34" charset="0"/>
            <a:cs typeface="Arial" panose="020B0604020202020204" pitchFamily="34" charset="0"/>
          </a:endParaRPr>
        </a:p>
      </dgm:t>
    </dgm:pt>
    <dgm:pt modelId="{1BCA311D-83CE-45FB-8A4C-54597F56F1B4}" type="parTrans" cxnId="{7C13A49A-C39D-4001-82AC-47180A5CBD19}">
      <dgm:prSet/>
      <dgm:spPr/>
      <dgm:t>
        <a:bodyPr/>
        <a:lstStyle/>
        <a:p>
          <a:endParaRPr lang="fr-FR">
            <a:latin typeface="Arial" panose="020B0604020202020204" pitchFamily="34" charset="0"/>
            <a:cs typeface="Arial" panose="020B0604020202020204" pitchFamily="34" charset="0"/>
          </a:endParaRPr>
        </a:p>
      </dgm:t>
    </dgm:pt>
    <dgm:pt modelId="{1FE9E0D2-8A54-440E-8E9B-4422FE5D5A39}" type="sibTrans" cxnId="{7C13A49A-C39D-4001-82AC-47180A5CBD19}">
      <dgm:prSet/>
      <dgm:spPr/>
      <dgm:t>
        <a:bodyPr/>
        <a:lstStyle/>
        <a:p>
          <a:endParaRPr lang="fr-FR">
            <a:latin typeface="Arial" panose="020B0604020202020204" pitchFamily="34" charset="0"/>
            <a:cs typeface="Arial" panose="020B0604020202020204" pitchFamily="34" charset="0"/>
          </a:endParaRPr>
        </a:p>
      </dgm:t>
    </dgm:pt>
    <dgm:pt modelId="{77FBE373-FBED-4109-96EA-9EF7822D271E}">
      <dgm:prSet phldrT="[Texte]"/>
      <dgm:spPr/>
      <dgm:t>
        <a:bodyPr/>
        <a:lstStyle/>
        <a:p>
          <a:r>
            <a:rPr lang="fr-FR" dirty="0">
              <a:latin typeface="Arial" panose="020B0604020202020204" pitchFamily="34" charset="0"/>
              <a:cs typeface="Arial" panose="020B0604020202020204" pitchFamily="34" charset="0"/>
            </a:rPr>
            <a:t>Professionnels de santé du bloc opératoire et de la salle de réveil en chirurgie orthopédique</a:t>
          </a:r>
        </a:p>
      </dgm:t>
    </dgm:pt>
    <dgm:pt modelId="{0B04D302-EA9D-4D32-ADAE-9D28EB8D6B58}" type="parTrans" cxnId="{20DDF232-F440-424D-88A0-9FECA8E098FC}">
      <dgm:prSet/>
      <dgm:spPr/>
      <dgm:t>
        <a:bodyPr/>
        <a:lstStyle/>
        <a:p>
          <a:endParaRPr lang="fr-FR">
            <a:latin typeface="Arial" panose="020B0604020202020204" pitchFamily="34" charset="0"/>
            <a:cs typeface="Arial" panose="020B0604020202020204" pitchFamily="34" charset="0"/>
          </a:endParaRPr>
        </a:p>
      </dgm:t>
    </dgm:pt>
    <dgm:pt modelId="{04820612-E597-468E-B756-047924002C2D}" type="sibTrans" cxnId="{20DDF232-F440-424D-88A0-9FECA8E098FC}">
      <dgm:prSet/>
      <dgm:spPr/>
      <dgm:t>
        <a:bodyPr/>
        <a:lstStyle/>
        <a:p>
          <a:endParaRPr lang="fr-FR">
            <a:latin typeface="Arial" panose="020B0604020202020204" pitchFamily="34" charset="0"/>
            <a:cs typeface="Arial" panose="020B0604020202020204" pitchFamily="34" charset="0"/>
          </a:endParaRPr>
        </a:p>
      </dgm:t>
    </dgm:pt>
    <dgm:pt modelId="{8ADD1D8E-08A9-45F8-8DEF-1CD6907F905C}">
      <dgm:prSet/>
      <dgm:spPr/>
      <dgm:t>
        <a:bodyPr/>
        <a:lstStyle/>
        <a:p>
          <a:r>
            <a:rPr lang="fr-FR" dirty="0">
              <a:latin typeface="Arial" panose="020B0604020202020204" pitchFamily="34" charset="0"/>
              <a:cs typeface="Arial" panose="020B0604020202020204" pitchFamily="34" charset="0"/>
            </a:rPr>
            <a:t>Professionnels de santé des services d’hospitalisation pré et post intervention</a:t>
          </a:r>
        </a:p>
      </dgm:t>
    </dgm:pt>
    <dgm:pt modelId="{56730C4D-AC80-40C8-AE53-812BEDEBCCA1}" type="parTrans" cxnId="{35B73149-C3DF-4114-A40A-F2112C3C0D5E}">
      <dgm:prSet/>
      <dgm:spPr/>
      <dgm:t>
        <a:bodyPr/>
        <a:lstStyle/>
        <a:p>
          <a:endParaRPr lang="fr-FR">
            <a:latin typeface="Arial" panose="020B0604020202020204" pitchFamily="34" charset="0"/>
            <a:cs typeface="Arial" panose="020B0604020202020204" pitchFamily="34" charset="0"/>
          </a:endParaRPr>
        </a:p>
      </dgm:t>
    </dgm:pt>
    <dgm:pt modelId="{F55BEF6F-8CA6-4616-9B12-754BA666A621}" type="sibTrans" cxnId="{35B73149-C3DF-4114-A40A-F2112C3C0D5E}">
      <dgm:prSet/>
      <dgm:spPr/>
      <dgm:t>
        <a:bodyPr/>
        <a:lstStyle/>
        <a:p>
          <a:endParaRPr lang="fr-FR">
            <a:latin typeface="Arial" panose="020B0604020202020204" pitchFamily="34" charset="0"/>
            <a:cs typeface="Arial" panose="020B0604020202020204" pitchFamily="34" charset="0"/>
          </a:endParaRPr>
        </a:p>
      </dgm:t>
    </dgm:pt>
    <dgm:pt modelId="{B92E6F0B-B13E-4316-9B70-729BA0675FCC}">
      <dgm:prSet/>
      <dgm:spPr/>
      <dgm:t>
        <a:bodyPr/>
        <a:lstStyle/>
        <a:p>
          <a:r>
            <a:rPr lang="fr-FR" dirty="0">
              <a:latin typeface="Arial" panose="020B0604020202020204" pitchFamily="34" charset="0"/>
              <a:cs typeface="Arial" panose="020B0604020202020204" pitchFamily="34" charset="0"/>
            </a:rPr>
            <a:t>Professionnels de ville</a:t>
          </a:r>
        </a:p>
      </dgm:t>
    </dgm:pt>
    <dgm:pt modelId="{F528A6A8-AE66-4F5F-8298-B0799FD1026F}" type="parTrans" cxnId="{1FFCBAF1-3A55-4C90-8FA7-41D9756E695C}">
      <dgm:prSet/>
      <dgm:spPr/>
      <dgm:t>
        <a:bodyPr/>
        <a:lstStyle/>
        <a:p>
          <a:endParaRPr lang="fr-FR">
            <a:latin typeface="Arial" panose="020B0604020202020204" pitchFamily="34" charset="0"/>
            <a:cs typeface="Arial" panose="020B0604020202020204" pitchFamily="34" charset="0"/>
          </a:endParaRPr>
        </a:p>
      </dgm:t>
    </dgm:pt>
    <dgm:pt modelId="{FE4213AE-BF75-4DBD-872A-DF005FC80FB0}" type="sibTrans" cxnId="{1FFCBAF1-3A55-4C90-8FA7-41D9756E695C}">
      <dgm:prSet/>
      <dgm:spPr/>
      <dgm:t>
        <a:bodyPr/>
        <a:lstStyle/>
        <a:p>
          <a:endParaRPr lang="fr-FR">
            <a:latin typeface="Arial" panose="020B0604020202020204" pitchFamily="34" charset="0"/>
            <a:cs typeface="Arial" panose="020B0604020202020204" pitchFamily="34" charset="0"/>
          </a:endParaRPr>
        </a:p>
      </dgm:t>
    </dgm:pt>
    <dgm:pt modelId="{BA7219D1-758A-4EBB-B0D4-F896DC397098}">
      <dgm:prSet/>
      <dgm:spPr/>
      <dgm:t>
        <a:bodyPr/>
        <a:lstStyle/>
        <a:p>
          <a:r>
            <a:rPr lang="fr-FR" dirty="0">
              <a:latin typeface="Arial" panose="020B0604020202020204" pitchFamily="34" charset="0"/>
              <a:cs typeface="Arial" panose="020B0604020202020204" pitchFamily="34" charset="0"/>
            </a:rPr>
            <a:t>Professionnels des directions des établissements</a:t>
          </a:r>
        </a:p>
      </dgm:t>
    </dgm:pt>
    <dgm:pt modelId="{67146A27-C848-4758-A1F5-1E0A6021C593}" type="parTrans" cxnId="{028E6403-CFD0-4A19-85DA-9D7E5DD66FA3}">
      <dgm:prSet/>
      <dgm:spPr/>
      <dgm:t>
        <a:bodyPr/>
        <a:lstStyle/>
        <a:p>
          <a:endParaRPr lang="fr-FR">
            <a:latin typeface="Arial" panose="020B0604020202020204" pitchFamily="34" charset="0"/>
            <a:cs typeface="Arial" panose="020B0604020202020204" pitchFamily="34" charset="0"/>
          </a:endParaRPr>
        </a:p>
      </dgm:t>
    </dgm:pt>
    <dgm:pt modelId="{5E4792AC-2856-4D39-9CCC-1A38B8F1C249}" type="sibTrans" cxnId="{028E6403-CFD0-4A19-85DA-9D7E5DD66FA3}">
      <dgm:prSet/>
      <dgm:spPr/>
      <dgm:t>
        <a:bodyPr/>
        <a:lstStyle/>
        <a:p>
          <a:endParaRPr lang="fr-FR">
            <a:latin typeface="Arial" panose="020B0604020202020204" pitchFamily="34" charset="0"/>
            <a:cs typeface="Arial" panose="020B0604020202020204" pitchFamily="34" charset="0"/>
          </a:endParaRPr>
        </a:p>
      </dgm:t>
    </dgm:pt>
    <dgm:pt modelId="{882D1BF8-43F5-4D43-A441-5970967BC362}">
      <dgm:prSet/>
      <dgm:spPr/>
      <dgm:t>
        <a:bodyPr/>
        <a:lstStyle/>
        <a:p>
          <a:r>
            <a:rPr lang="fr-FR" dirty="0">
              <a:latin typeface="Arial" panose="020B0604020202020204" pitchFamily="34" charset="0"/>
              <a:cs typeface="Arial" panose="020B0604020202020204" pitchFamily="34" charset="0"/>
            </a:rPr>
            <a:t>Patients bénéficiant d’une PTG ou PTH RAAC</a:t>
          </a:r>
        </a:p>
      </dgm:t>
    </dgm:pt>
    <dgm:pt modelId="{CCD4AFA9-ACED-4D5F-9DE1-67AD2620D6C0}" type="parTrans" cxnId="{F8180EB7-B9A2-43C6-ADF9-FD2E1D155A07}">
      <dgm:prSet/>
      <dgm:spPr/>
      <dgm:t>
        <a:bodyPr/>
        <a:lstStyle/>
        <a:p>
          <a:endParaRPr lang="fr-FR">
            <a:latin typeface="Arial" panose="020B0604020202020204" pitchFamily="34" charset="0"/>
            <a:cs typeface="Arial" panose="020B0604020202020204" pitchFamily="34" charset="0"/>
          </a:endParaRPr>
        </a:p>
      </dgm:t>
    </dgm:pt>
    <dgm:pt modelId="{A8CC2FDD-04BA-44A8-B4F1-78EC9F447B14}" type="sibTrans" cxnId="{F8180EB7-B9A2-43C6-ADF9-FD2E1D155A07}">
      <dgm:prSet/>
      <dgm:spPr/>
      <dgm:t>
        <a:bodyPr/>
        <a:lstStyle/>
        <a:p>
          <a:endParaRPr lang="fr-FR">
            <a:latin typeface="Arial" panose="020B0604020202020204" pitchFamily="34" charset="0"/>
            <a:cs typeface="Arial" panose="020B0604020202020204" pitchFamily="34" charset="0"/>
          </a:endParaRPr>
        </a:p>
      </dgm:t>
    </dgm:pt>
    <dgm:pt modelId="{0B46F156-00D1-45C1-97D1-E92B23B1C146}" type="pres">
      <dgm:prSet presAssocID="{610E47FC-51C5-4C72-B018-558E821422E1}" presName="linear" presStyleCnt="0">
        <dgm:presLayoutVars>
          <dgm:dir/>
          <dgm:animLvl val="lvl"/>
          <dgm:resizeHandles val="exact"/>
        </dgm:presLayoutVars>
      </dgm:prSet>
      <dgm:spPr/>
    </dgm:pt>
    <dgm:pt modelId="{025D0D8E-5B45-4FAF-B80B-C09063233C90}" type="pres">
      <dgm:prSet presAssocID="{85C39AE0-ED88-4ABB-8152-6998E0BD2572}" presName="parentLin" presStyleCnt="0"/>
      <dgm:spPr/>
    </dgm:pt>
    <dgm:pt modelId="{FE333B47-9CFD-4148-8534-FF538E6ECD6F}" type="pres">
      <dgm:prSet presAssocID="{85C39AE0-ED88-4ABB-8152-6998E0BD2572}" presName="parentLeftMargin" presStyleLbl="node1" presStyleIdx="0" presStyleCnt="2"/>
      <dgm:spPr/>
    </dgm:pt>
    <dgm:pt modelId="{8DA90AC9-B700-495B-9032-D89E4F22281B}" type="pres">
      <dgm:prSet presAssocID="{85C39AE0-ED88-4ABB-8152-6998E0BD2572}" presName="parentText" presStyleLbl="node1" presStyleIdx="0" presStyleCnt="2">
        <dgm:presLayoutVars>
          <dgm:chMax val="0"/>
          <dgm:bulletEnabled val="1"/>
        </dgm:presLayoutVars>
      </dgm:prSet>
      <dgm:spPr/>
    </dgm:pt>
    <dgm:pt modelId="{E350DC2B-C154-44C7-B46B-2A7D0D0B2F93}" type="pres">
      <dgm:prSet presAssocID="{85C39AE0-ED88-4ABB-8152-6998E0BD2572}" presName="negativeSpace" presStyleCnt="0"/>
      <dgm:spPr/>
    </dgm:pt>
    <dgm:pt modelId="{DC6BA02E-799E-40A8-922C-871459D8C6FB}" type="pres">
      <dgm:prSet presAssocID="{85C39AE0-ED88-4ABB-8152-6998E0BD2572}" presName="childText" presStyleLbl="conFgAcc1" presStyleIdx="0" presStyleCnt="2">
        <dgm:presLayoutVars>
          <dgm:bulletEnabled val="1"/>
        </dgm:presLayoutVars>
      </dgm:prSet>
      <dgm:spPr/>
    </dgm:pt>
    <dgm:pt modelId="{0CFEA33F-8F99-42A9-95FF-337379348E4F}" type="pres">
      <dgm:prSet presAssocID="{8EDB403C-CAFB-4645-9383-86415ACE259B}" presName="spaceBetweenRectangles" presStyleCnt="0"/>
      <dgm:spPr/>
    </dgm:pt>
    <dgm:pt modelId="{410F6564-9523-4758-90F4-5D1950DA3096}" type="pres">
      <dgm:prSet presAssocID="{DEF53C8B-199F-44D6-BD66-A3F66032A124}" presName="parentLin" presStyleCnt="0"/>
      <dgm:spPr/>
    </dgm:pt>
    <dgm:pt modelId="{081A3581-569B-45FA-937E-F76C08D19E3D}" type="pres">
      <dgm:prSet presAssocID="{DEF53C8B-199F-44D6-BD66-A3F66032A124}" presName="parentLeftMargin" presStyleLbl="node1" presStyleIdx="0" presStyleCnt="2"/>
      <dgm:spPr/>
    </dgm:pt>
    <dgm:pt modelId="{C3F7EF33-215E-41B7-BA7F-16D9DBD4EDC0}" type="pres">
      <dgm:prSet presAssocID="{DEF53C8B-199F-44D6-BD66-A3F66032A124}" presName="parentText" presStyleLbl="node1" presStyleIdx="1" presStyleCnt="2">
        <dgm:presLayoutVars>
          <dgm:chMax val="0"/>
          <dgm:bulletEnabled val="1"/>
        </dgm:presLayoutVars>
      </dgm:prSet>
      <dgm:spPr/>
    </dgm:pt>
    <dgm:pt modelId="{E139C866-7778-4BDA-9CAA-E5CBC1C29573}" type="pres">
      <dgm:prSet presAssocID="{DEF53C8B-199F-44D6-BD66-A3F66032A124}" presName="negativeSpace" presStyleCnt="0"/>
      <dgm:spPr/>
    </dgm:pt>
    <dgm:pt modelId="{CA42B31A-7ED4-4DD0-A906-517D48BDE7A7}" type="pres">
      <dgm:prSet presAssocID="{DEF53C8B-199F-44D6-BD66-A3F66032A124}" presName="childText" presStyleLbl="conFgAcc1" presStyleIdx="1" presStyleCnt="2">
        <dgm:presLayoutVars>
          <dgm:bulletEnabled val="1"/>
        </dgm:presLayoutVars>
      </dgm:prSet>
      <dgm:spPr/>
    </dgm:pt>
  </dgm:ptLst>
  <dgm:cxnLst>
    <dgm:cxn modelId="{76083501-2D93-4931-AD67-12610A4A75D5}" srcId="{85C39AE0-ED88-4ABB-8152-6998E0BD2572}" destId="{176A0E8A-A4EF-47B4-8170-F9E9EB061E69}" srcOrd="1" destOrd="0" parTransId="{1E5AF660-7859-437E-87D7-3834D0685ECD}" sibTransId="{4CC1AD89-5CF8-4677-9982-E6D9F38A2E37}"/>
    <dgm:cxn modelId="{028E6403-CFD0-4A19-85DA-9D7E5DD66FA3}" srcId="{DEF53C8B-199F-44D6-BD66-A3F66032A124}" destId="{BA7219D1-758A-4EBB-B0D4-F896DC397098}" srcOrd="3" destOrd="0" parTransId="{67146A27-C848-4758-A1F5-1E0A6021C593}" sibTransId="{5E4792AC-2856-4D39-9CCC-1A38B8F1C249}"/>
    <dgm:cxn modelId="{20DDF232-F440-424D-88A0-9FECA8E098FC}" srcId="{DEF53C8B-199F-44D6-BD66-A3F66032A124}" destId="{77FBE373-FBED-4109-96EA-9EF7822D271E}" srcOrd="0" destOrd="0" parTransId="{0B04D302-EA9D-4D32-ADAE-9D28EB8D6B58}" sibTransId="{04820612-E597-468E-B756-047924002C2D}"/>
    <dgm:cxn modelId="{D34C5A37-A1C2-4EDA-ABA8-3362D147299E}" type="presOf" srcId="{85C39AE0-ED88-4ABB-8152-6998E0BD2572}" destId="{FE333B47-9CFD-4148-8534-FF538E6ECD6F}" srcOrd="0" destOrd="0" presId="urn:microsoft.com/office/officeart/2005/8/layout/list1"/>
    <dgm:cxn modelId="{28610038-7AB8-473F-A942-B2D7C0509BE2}" type="presOf" srcId="{B92E6F0B-B13E-4316-9B70-729BA0675FCC}" destId="{CA42B31A-7ED4-4DD0-A906-517D48BDE7A7}" srcOrd="0" destOrd="2" presId="urn:microsoft.com/office/officeart/2005/8/layout/list1"/>
    <dgm:cxn modelId="{10556C3E-24F7-4496-8ABB-3BFA2A5DD050}" type="presOf" srcId="{610E47FC-51C5-4C72-B018-558E821422E1}" destId="{0B46F156-00D1-45C1-97D1-E92B23B1C146}" srcOrd="0" destOrd="0" presId="urn:microsoft.com/office/officeart/2005/8/layout/list1"/>
    <dgm:cxn modelId="{1EB63646-CE0C-4E56-8513-891B6B2D32B4}" type="presOf" srcId="{8E271631-F043-40CF-859D-FA8D9A628ECD}" destId="{DC6BA02E-799E-40A8-922C-871459D8C6FB}" srcOrd="0" destOrd="0" presId="urn:microsoft.com/office/officeart/2005/8/layout/list1"/>
    <dgm:cxn modelId="{35B73149-C3DF-4114-A40A-F2112C3C0D5E}" srcId="{DEF53C8B-199F-44D6-BD66-A3F66032A124}" destId="{8ADD1D8E-08A9-45F8-8DEF-1CD6907F905C}" srcOrd="1" destOrd="0" parTransId="{56730C4D-AC80-40C8-AE53-812BEDEBCCA1}" sibTransId="{F55BEF6F-8CA6-4616-9B12-754BA666A621}"/>
    <dgm:cxn modelId="{C6EB5E49-5FBA-433E-98A6-8F77A3DF84B2}" srcId="{610E47FC-51C5-4C72-B018-558E821422E1}" destId="{85C39AE0-ED88-4ABB-8152-6998E0BD2572}" srcOrd="0" destOrd="0" parTransId="{619326AF-3AC9-4A28-99C8-F779D6997599}" sibTransId="{8EDB403C-CAFB-4645-9383-86415ACE259B}"/>
    <dgm:cxn modelId="{93BFF94A-922A-4EC0-9936-7E59E6DAA1B2}" type="presOf" srcId="{85C39AE0-ED88-4ABB-8152-6998E0BD2572}" destId="{8DA90AC9-B700-495B-9032-D89E4F22281B}" srcOrd="1" destOrd="0" presId="urn:microsoft.com/office/officeart/2005/8/layout/list1"/>
    <dgm:cxn modelId="{07B75972-7B2A-47A2-9951-882E4060B29A}" type="presOf" srcId="{DEF53C8B-199F-44D6-BD66-A3F66032A124}" destId="{C3F7EF33-215E-41B7-BA7F-16D9DBD4EDC0}" srcOrd="1" destOrd="0" presId="urn:microsoft.com/office/officeart/2005/8/layout/list1"/>
    <dgm:cxn modelId="{E6B61D74-4E15-430C-A9A1-AEAF5FBD1DF2}" srcId="{85C39AE0-ED88-4ABB-8152-6998E0BD2572}" destId="{8E271631-F043-40CF-859D-FA8D9A628ECD}" srcOrd="0" destOrd="0" parTransId="{6D53E41D-A29F-423A-AFE0-C112725567C3}" sibTransId="{DA26C62D-0D90-469E-8EE2-46611CE352C4}"/>
    <dgm:cxn modelId="{FA610158-CCEB-4AFF-9387-DAC349981195}" type="presOf" srcId="{176A0E8A-A4EF-47B4-8170-F9E9EB061E69}" destId="{DC6BA02E-799E-40A8-922C-871459D8C6FB}" srcOrd="0" destOrd="1" presId="urn:microsoft.com/office/officeart/2005/8/layout/list1"/>
    <dgm:cxn modelId="{1572C57D-BF53-4250-A647-2E2E1A57D2E8}" type="presOf" srcId="{8ADD1D8E-08A9-45F8-8DEF-1CD6907F905C}" destId="{CA42B31A-7ED4-4DD0-A906-517D48BDE7A7}" srcOrd="0" destOrd="1" presId="urn:microsoft.com/office/officeart/2005/8/layout/list1"/>
    <dgm:cxn modelId="{F2B2247F-3F91-4352-93FB-E5CEA0D5ABD7}" type="presOf" srcId="{BA7219D1-758A-4EBB-B0D4-F896DC397098}" destId="{CA42B31A-7ED4-4DD0-A906-517D48BDE7A7}" srcOrd="0" destOrd="3" presId="urn:microsoft.com/office/officeart/2005/8/layout/list1"/>
    <dgm:cxn modelId="{7C956F8C-B5A4-4977-AB7F-8132718007D2}" srcId="{176A0E8A-A4EF-47B4-8170-F9E9EB061E69}" destId="{86790BF3-9B46-4D27-89C4-DE438E57B357}" srcOrd="0" destOrd="0" parTransId="{668F603C-8DB9-421F-8DCB-DED77790A247}" sibTransId="{B2105063-8835-4649-9422-CF2C64FB4A72}"/>
    <dgm:cxn modelId="{66758B8E-55A7-4D2D-B568-008391436EBF}" type="presOf" srcId="{DEF53C8B-199F-44D6-BD66-A3F66032A124}" destId="{081A3581-569B-45FA-937E-F76C08D19E3D}" srcOrd="0" destOrd="0" presId="urn:microsoft.com/office/officeart/2005/8/layout/list1"/>
    <dgm:cxn modelId="{E4EFE48F-DCAB-48F5-A915-CD2C76838F9A}" type="presOf" srcId="{ED500FEA-224D-40A8-BAB2-921EA4F105DA}" destId="{DC6BA02E-799E-40A8-922C-871459D8C6FB}" srcOrd="0" destOrd="3" presId="urn:microsoft.com/office/officeart/2005/8/layout/list1"/>
    <dgm:cxn modelId="{E50A7690-1C3B-4082-AF93-027A735978C0}" type="presOf" srcId="{882D1BF8-43F5-4D43-A441-5970967BC362}" destId="{CA42B31A-7ED4-4DD0-A906-517D48BDE7A7}" srcOrd="0" destOrd="4" presId="urn:microsoft.com/office/officeart/2005/8/layout/list1"/>
    <dgm:cxn modelId="{7C13A49A-C39D-4001-82AC-47180A5CBD19}" srcId="{176A0E8A-A4EF-47B4-8170-F9E9EB061E69}" destId="{51FC7E84-0285-4824-990E-1B870A14CB23}" srcOrd="2" destOrd="0" parTransId="{1BCA311D-83CE-45FB-8A4C-54597F56F1B4}" sibTransId="{1FE9E0D2-8A54-440E-8E9B-4422FE5D5A39}"/>
    <dgm:cxn modelId="{A88EB5A5-E3AC-407A-B532-421DEE07AA4D}" srcId="{176A0E8A-A4EF-47B4-8170-F9E9EB061E69}" destId="{ED500FEA-224D-40A8-BAB2-921EA4F105DA}" srcOrd="1" destOrd="0" parTransId="{AE9D531D-4C7F-4A4E-87FF-8C5DC75432E1}" sibTransId="{5A9B781D-59FE-415E-AADB-D8106067FC39}"/>
    <dgm:cxn modelId="{6D4746A7-3E95-40DB-9595-F74743DC26F1}" type="presOf" srcId="{86790BF3-9B46-4D27-89C4-DE438E57B357}" destId="{DC6BA02E-799E-40A8-922C-871459D8C6FB}" srcOrd="0" destOrd="2" presId="urn:microsoft.com/office/officeart/2005/8/layout/list1"/>
    <dgm:cxn modelId="{F8180EB7-B9A2-43C6-ADF9-FD2E1D155A07}" srcId="{DEF53C8B-199F-44D6-BD66-A3F66032A124}" destId="{882D1BF8-43F5-4D43-A441-5970967BC362}" srcOrd="4" destOrd="0" parTransId="{CCD4AFA9-ACED-4D5F-9DE1-67AD2620D6C0}" sibTransId="{A8CC2FDD-04BA-44A8-B4F1-78EC9F447B14}"/>
    <dgm:cxn modelId="{CB54DFEF-C0F6-479C-A299-BEBAD000DD8F}" type="presOf" srcId="{51FC7E84-0285-4824-990E-1B870A14CB23}" destId="{DC6BA02E-799E-40A8-922C-871459D8C6FB}" srcOrd="0" destOrd="4" presId="urn:microsoft.com/office/officeart/2005/8/layout/list1"/>
    <dgm:cxn modelId="{3AABAAF0-990E-4217-B07B-23A68DDBBF60}" type="presOf" srcId="{77FBE373-FBED-4109-96EA-9EF7822D271E}" destId="{CA42B31A-7ED4-4DD0-A906-517D48BDE7A7}" srcOrd="0" destOrd="0" presId="urn:microsoft.com/office/officeart/2005/8/layout/list1"/>
    <dgm:cxn modelId="{1FFCBAF1-3A55-4C90-8FA7-41D9756E695C}" srcId="{DEF53C8B-199F-44D6-BD66-A3F66032A124}" destId="{B92E6F0B-B13E-4316-9B70-729BA0675FCC}" srcOrd="2" destOrd="0" parTransId="{F528A6A8-AE66-4F5F-8298-B0799FD1026F}" sibTransId="{FE4213AE-BF75-4DBD-872A-DF005FC80FB0}"/>
    <dgm:cxn modelId="{460D3DFA-38E4-4DBB-9F66-058B4995AED2}" srcId="{610E47FC-51C5-4C72-B018-558E821422E1}" destId="{DEF53C8B-199F-44D6-BD66-A3F66032A124}" srcOrd="1" destOrd="0" parTransId="{4BF0699D-2523-49AB-AFF9-D07BCAFEF90F}" sibTransId="{0B2C442B-1747-41C7-B038-0BAB623D5186}"/>
    <dgm:cxn modelId="{6BBFE81E-27B2-4FB3-A3DA-8F785DF8E61F}" type="presParOf" srcId="{0B46F156-00D1-45C1-97D1-E92B23B1C146}" destId="{025D0D8E-5B45-4FAF-B80B-C09063233C90}" srcOrd="0" destOrd="0" presId="urn:microsoft.com/office/officeart/2005/8/layout/list1"/>
    <dgm:cxn modelId="{6E02DA35-13B4-43B2-AC4B-9AA75B16F3DE}" type="presParOf" srcId="{025D0D8E-5B45-4FAF-B80B-C09063233C90}" destId="{FE333B47-9CFD-4148-8534-FF538E6ECD6F}" srcOrd="0" destOrd="0" presId="urn:microsoft.com/office/officeart/2005/8/layout/list1"/>
    <dgm:cxn modelId="{9E5B0979-C7B3-4CBC-BFDF-9CE9AAA59295}" type="presParOf" srcId="{025D0D8E-5B45-4FAF-B80B-C09063233C90}" destId="{8DA90AC9-B700-495B-9032-D89E4F22281B}" srcOrd="1" destOrd="0" presId="urn:microsoft.com/office/officeart/2005/8/layout/list1"/>
    <dgm:cxn modelId="{564CA009-66F5-48A4-8D97-4E56BBA11B35}" type="presParOf" srcId="{0B46F156-00D1-45C1-97D1-E92B23B1C146}" destId="{E350DC2B-C154-44C7-B46B-2A7D0D0B2F93}" srcOrd="1" destOrd="0" presId="urn:microsoft.com/office/officeart/2005/8/layout/list1"/>
    <dgm:cxn modelId="{6205162A-00A0-4B86-A113-36451CE86E57}" type="presParOf" srcId="{0B46F156-00D1-45C1-97D1-E92B23B1C146}" destId="{DC6BA02E-799E-40A8-922C-871459D8C6FB}" srcOrd="2" destOrd="0" presId="urn:microsoft.com/office/officeart/2005/8/layout/list1"/>
    <dgm:cxn modelId="{A8F0515B-BF87-4C38-B8D8-366A05312430}" type="presParOf" srcId="{0B46F156-00D1-45C1-97D1-E92B23B1C146}" destId="{0CFEA33F-8F99-42A9-95FF-337379348E4F}" srcOrd="3" destOrd="0" presId="urn:microsoft.com/office/officeart/2005/8/layout/list1"/>
    <dgm:cxn modelId="{208FD9D7-B941-4A54-BBCF-07872406022D}" type="presParOf" srcId="{0B46F156-00D1-45C1-97D1-E92B23B1C146}" destId="{410F6564-9523-4758-90F4-5D1950DA3096}" srcOrd="4" destOrd="0" presId="urn:microsoft.com/office/officeart/2005/8/layout/list1"/>
    <dgm:cxn modelId="{4F5F0B26-814F-4AE5-938F-1A75781F0C29}" type="presParOf" srcId="{410F6564-9523-4758-90F4-5D1950DA3096}" destId="{081A3581-569B-45FA-937E-F76C08D19E3D}" srcOrd="0" destOrd="0" presId="urn:microsoft.com/office/officeart/2005/8/layout/list1"/>
    <dgm:cxn modelId="{52727569-E726-4C14-B35C-E40C5CBCDC5A}" type="presParOf" srcId="{410F6564-9523-4758-90F4-5D1950DA3096}" destId="{C3F7EF33-215E-41B7-BA7F-16D9DBD4EDC0}" srcOrd="1" destOrd="0" presId="urn:microsoft.com/office/officeart/2005/8/layout/list1"/>
    <dgm:cxn modelId="{1CE96EAA-A7BB-4E0A-BD4B-0D7A8E02AD84}" type="presParOf" srcId="{0B46F156-00D1-45C1-97D1-E92B23B1C146}" destId="{E139C866-7778-4BDA-9CAA-E5CBC1C29573}" srcOrd="5" destOrd="0" presId="urn:microsoft.com/office/officeart/2005/8/layout/list1"/>
    <dgm:cxn modelId="{3F07A2D1-0E7C-4E17-96C4-7B1A1AF8004A}" type="presParOf" srcId="{0B46F156-00D1-45C1-97D1-E92B23B1C146}" destId="{CA42B31A-7ED4-4DD0-A906-517D48BDE7A7}" srcOrd="6" destOrd="0" presId="urn:microsoft.com/office/officeart/2005/8/layout/list1"/>
  </dgm:cxnLst>
  <dgm:bg/>
  <dgm:whole>
    <a:ln>
      <a:solidFill>
        <a:schemeClr val="accent2"/>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1A93E0-E254-42BE-A42F-44D47E5BCAB2}" type="doc">
      <dgm:prSet loTypeId="urn:microsoft.com/office/officeart/2005/8/layout/pyramid2" loCatId="list" qsTypeId="urn:microsoft.com/office/officeart/2005/8/quickstyle/simple1" qsCatId="simple" csTypeId="urn:microsoft.com/office/officeart/2005/8/colors/accent1_2" csCatId="accent1" phldr="1"/>
      <dgm:spPr/>
    </dgm:pt>
    <dgm:pt modelId="{2BEA6F81-4A94-4F25-90F7-C695BB48FDDE}">
      <dgm:prSet phldrT="[Texte]"/>
      <dgm:spPr>
        <a:ln>
          <a:solidFill>
            <a:schemeClr val="accent2"/>
          </a:solidFill>
        </a:ln>
      </dgm:spPr>
      <dgm:t>
        <a:bodyPr/>
        <a:lstStyle/>
        <a:p>
          <a:r>
            <a:rPr lang="fr-FR" dirty="0">
              <a:latin typeface="Arial" panose="020B0604020202020204" pitchFamily="34" charset="0"/>
              <a:cs typeface="Arial" panose="020B0604020202020204" pitchFamily="34" charset="0"/>
            </a:rPr>
            <a:t>Analyse documentaire</a:t>
          </a:r>
        </a:p>
      </dgm:t>
    </dgm:pt>
    <dgm:pt modelId="{0DD5F822-67FD-4DFC-AD81-861BD000DFEE}" type="parTrans" cxnId="{3027C1DB-EF08-4D25-8301-47F7EDB43F73}">
      <dgm:prSet/>
      <dgm:spPr/>
      <dgm:t>
        <a:bodyPr/>
        <a:lstStyle/>
        <a:p>
          <a:endParaRPr lang="fr-FR"/>
        </a:p>
      </dgm:t>
    </dgm:pt>
    <dgm:pt modelId="{96D94484-F6D9-4E8D-AB57-431E33C340D6}" type="sibTrans" cxnId="{3027C1DB-EF08-4D25-8301-47F7EDB43F73}">
      <dgm:prSet/>
      <dgm:spPr/>
      <dgm:t>
        <a:bodyPr/>
        <a:lstStyle/>
        <a:p>
          <a:endParaRPr lang="fr-FR"/>
        </a:p>
      </dgm:t>
    </dgm:pt>
    <dgm:pt modelId="{80C4754D-4053-4EB6-BC47-D2674CB8BF56}">
      <dgm:prSet phldrT="[Texte]"/>
      <dgm:spPr>
        <a:ln>
          <a:solidFill>
            <a:schemeClr val="accent2"/>
          </a:solidFill>
        </a:ln>
      </dgm:spPr>
      <dgm:t>
        <a:bodyPr/>
        <a:lstStyle/>
        <a:p>
          <a:r>
            <a:rPr lang="fr-FR" dirty="0">
              <a:latin typeface="Arial" panose="020B0604020202020204" pitchFamily="34" charset="0"/>
              <a:cs typeface="Arial" panose="020B0604020202020204" pitchFamily="34" charset="0"/>
            </a:rPr>
            <a:t>Entretiens semi-directifs</a:t>
          </a:r>
        </a:p>
        <a:p>
          <a:r>
            <a:rPr lang="fr-FR" dirty="0">
              <a:latin typeface="Arial" panose="020B0604020202020204" pitchFamily="34" charset="0"/>
              <a:cs typeface="Arial" panose="020B0604020202020204" pitchFamily="34" charset="0"/>
            </a:rPr>
            <a:t>(n = 42)</a:t>
          </a:r>
        </a:p>
      </dgm:t>
    </dgm:pt>
    <dgm:pt modelId="{BD43BFBB-9C92-4705-8F24-323466375E02}" type="parTrans" cxnId="{FFD07B8B-837B-40E5-A209-68733762016E}">
      <dgm:prSet/>
      <dgm:spPr/>
      <dgm:t>
        <a:bodyPr/>
        <a:lstStyle/>
        <a:p>
          <a:endParaRPr lang="fr-FR"/>
        </a:p>
      </dgm:t>
    </dgm:pt>
    <dgm:pt modelId="{53A32A17-B055-4C75-AB1D-BD6E5F591630}" type="sibTrans" cxnId="{FFD07B8B-837B-40E5-A209-68733762016E}">
      <dgm:prSet/>
      <dgm:spPr/>
      <dgm:t>
        <a:bodyPr/>
        <a:lstStyle/>
        <a:p>
          <a:endParaRPr lang="fr-FR"/>
        </a:p>
      </dgm:t>
    </dgm:pt>
    <dgm:pt modelId="{0782AE83-70BE-4BF0-A79C-6C3FAB068F3C}">
      <dgm:prSet phldrT="[Texte]"/>
      <dgm:spPr>
        <a:ln>
          <a:solidFill>
            <a:schemeClr val="accent2"/>
          </a:solidFill>
        </a:ln>
      </dgm:spPr>
      <dgm:t>
        <a:bodyPr/>
        <a:lstStyle/>
        <a:p>
          <a:r>
            <a:rPr lang="fr-FR" dirty="0">
              <a:latin typeface="Arial" panose="020B0604020202020204" pitchFamily="34" charset="0"/>
              <a:cs typeface="Arial" panose="020B0604020202020204" pitchFamily="34" charset="0"/>
            </a:rPr>
            <a:t>Observation </a:t>
          </a:r>
          <a:r>
            <a:rPr lang="fr-FR" i="1" dirty="0">
              <a:latin typeface="Arial" panose="020B0604020202020204" pitchFamily="34" charset="0"/>
              <a:cs typeface="Arial" panose="020B0604020202020204" pitchFamily="34" charset="0"/>
            </a:rPr>
            <a:t>in situ</a:t>
          </a:r>
          <a:endParaRPr lang="fr-FR" dirty="0">
            <a:latin typeface="Arial" panose="020B0604020202020204" pitchFamily="34" charset="0"/>
            <a:cs typeface="Arial" panose="020B0604020202020204" pitchFamily="34" charset="0"/>
          </a:endParaRPr>
        </a:p>
      </dgm:t>
    </dgm:pt>
    <dgm:pt modelId="{6643372D-E7FA-4515-B5CE-B272AAE19C87}" type="parTrans" cxnId="{8D259292-489F-4B6E-9924-A10C048A38AC}">
      <dgm:prSet/>
      <dgm:spPr/>
      <dgm:t>
        <a:bodyPr/>
        <a:lstStyle/>
        <a:p>
          <a:endParaRPr lang="fr-FR"/>
        </a:p>
      </dgm:t>
    </dgm:pt>
    <dgm:pt modelId="{7CC4EDFD-D9DB-41E7-B93A-EF6A98CC0CAA}" type="sibTrans" cxnId="{8D259292-489F-4B6E-9924-A10C048A38AC}">
      <dgm:prSet/>
      <dgm:spPr/>
      <dgm:t>
        <a:bodyPr/>
        <a:lstStyle/>
        <a:p>
          <a:endParaRPr lang="fr-FR"/>
        </a:p>
      </dgm:t>
    </dgm:pt>
    <dgm:pt modelId="{FB7AC28F-8C37-4BDE-9009-D7A248011EA7}" type="pres">
      <dgm:prSet presAssocID="{DC1A93E0-E254-42BE-A42F-44D47E5BCAB2}" presName="compositeShape" presStyleCnt="0">
        <dgm:presLayoutVars>
          <dgm:dir/>
          <dgm:resizeHandles/>
        </dgm:presLayoutVars>
      </dgm:prSet>
      <dgm:spPr/>
    </dgm:pt>
    <dgm:pt modelId="{BCA75AA9-B6B8-4130-9C1D-1D36B5AE130B}" type="pres">
      <dgm:prSet presAssocID="{DC1A93E0-E254-42BE-A42F-44D47E5BCAB2}" presName="pyramid" presStyleLbl="node1" presStyleIdx="0" presStyleCnt="1" custLinFactNeighborX="-32248" custLinFactNeighborY="-15514"/>
      <dgm:spPr/>
    </dgm:pt>
    <dgm:pt modelId="{41FD6DC8-96BD-441F-8D59-AEAB93B24EB2}" type="pres">
      <dgm:prSet presAssocID="{DC1A93E0-E254-42BE-A42F-44D47E5BCAB2}" presName="theList" presStyleCnt="0"/>
      <dgm:spPr/>
    </dgm:pt>
    <dgm:pt modelId="{BA315712-A315-41C4-B250-F4CE151646D0}" type="pres">
      <dgm:prSet presAssocID="{2BEA6F81-4A94-4F25-90F7-C695BB48FDDE}" presName="aNode" presStyleLbl="fgAcc1" presStyleIdx="0" presStyleCnt="3" custLinFactNeighborX="-46262" custLinFactNeighborY="48738">
        <dgm:presLayoutVars>
          <dgm:bulletEnabled val="1"/>
        </dgm:presLayoutVars>
      </dgm:prSet>
      <dgm:spPr/>
    </dgm:pt>
    <dgm:pt modelId="{FF575988-BDFD-4833-B928-4CE609323F16}" type="pres">
      <dgm:prSet presAssocID="{2BEA6F81-4A94-4F25-90F7-C695BB48FDDE}" presName="aSpace" presStyleCnt="0"/>
      <dgm:spPr/>
    </dgm:pt>
    <dgm:pt modelId="{E49743A0-4618-40D7-BF30-5E30F8985E92}" type="pres">
      <dgm:prSet presAssocID="{80C4754D-4053-4EB6-BC47-D2674CB8BF56}" presName="aNode" presStyleLbl="fgAcc1" presStyleIdx="1" presStyleCnt="3" custLinFactNeighborX="-44816" custLinFactNeighborY="20548">
        <dgm:presLayoutVars>
          <dgm:bulletEnabled val="1"/>
        </dgm:presLayoutVars>
      </dgm:prSet>
      <dgm:spPr/>
    </dgm:pt>
    <dgm:pt modelId="{B342D0DB-1876-4A6E-904B-D976C827B60E}" type="pres">
      <dgm:prSet presAssocID="{80C4754D-4053-4EB6-BC47-D2674CB8BF56}" presName="aSpace" presStyleCnt="0"/>
      <dgm:spPr/>
    </dgm:pt>
    <dgm:pt modelId="{7BE9190A-A7C1-48D5-9179-3879492AC858}" type="pres">
      <dgm:prSet presAssocID="{0782AE83-70BE-4BF0-A79C-6C3FAB068F3C}" presName="aNode" presStyleLbl="fgAcc1" presStyleIdx="2" presStyleCnt="3" custLinFactNeighborX="-44816" custLinFactNeighborY="0">
        <dgm:presLayoutVars>
          <dgm:bulletEnabled val="1"/>
        </dgm:presLayoutVars>
      </dgm:prSet>
      <dgm:spPr/>
    </dgm:pt>
    <dgm:pt modelId="{9307A3D7-2487-4EF7-8D39-EC3415850346}" type="pres">
      <dgm:prSet presAssocID="{0782AE83-70BE-4BF0-A79C-6C3FAB068F3C}" presName="aSpace" presStyleCnt="0"/>
      <dgm:spPr/>
    </dgm:pt>
  </dgm:ptLst>
  <dgm:cxnLst>
    <dgm:cxn modelId="{24630E31-BEF2-430A-82C9-2F938136CF56}" type="presOf" srcId="{DC1A93E0-E254-42BE-A42F-44D47E5BCAB2}" destId="{FB7AC28F-8C37-4BDE-9009-D7A248011EA7}" srcOrd="0" destOrd="0" presId="urn:microsoft.com/office/officeart/2005/8/layout/pyramid2"/>
    <dgm:cxn modelId="{47C1534C-20A8-437E-B319-830D832A47EA}" type="presOf" srcId="{80C4754D-4053-4EB6-BC47-D2674CB8BF56}" destId="{E49743A0-4618-40D7-BF30-5E30F8985E92}" srcOrd="0" destOrd="0" presId="urn:microsoft.com/office/officeart/2005/8/layout/pyramid2"/>
    <dgm:cxn modelId="{FFD07B8B-837B-40E5-A209-68733762016E}" srcId="{DC1A93E0-E254-42BE-A42F-44D47E5BCAB2}" destId="{80C4754D-4053-4EB6-BC47-D2674CB8BF56}" srcOrd="1" destOrd="0" parTransId="{BD43BFBB-9C92-4705-8F24-323466375E02}" sibTransId="{53A32A17-B055-4C75-AB1D-BD6E5F591630}"/>
    <dgm:cxn modelId="{8D259292-489F-4B6E-9924-A10C048A38AC}" srcId="{DC1A93E0-E254-42BE-A42F-44D47E5BCAB2}" destId="{0782AE83-70BE-4BF0-A79C-6C3FAB068F3C}" srcOrd="2" destOrd="0" parTransId="{6643372D-E7FA-4515-B5CE-B272AAE19C87}" sibTransId="{7CC4EDFD-D9DB-41E7-B93A-EF6A98CC0CAA}"/>
    <dgm:cxn modelId="{AB91BF9C-00FA-4C93-BB99-3E791D5D6E16}" type="presOf" srcId="{2BEA6F81-4A94-4F25-90F7-C695BB48FDDE}" destId="{BA315712-A315-41C4-B250-F4CE151646D0}" srcOrd="0" destOrd="0" presId="urn:microsoft.com/office/officeart/2005/8/layout/pyramid2"/>
    <dgm:cxn modelId="{B64CA9C0-A622-4F3A-AA3D-73C81FC0A76A}" type="presOf" srcId="{0782AE83-70BE-4BF0-A79C-6C3FAB068F3C}" destId="{7BE9190A-A7C1-48D5-9179-3879492AC858}" srcOrd="0" destOrd="0" presId="urn:microsoft.com/office/officeart/2005/8/layout/pyramid2"/>
    <dgm:cxn modelId="{3027C1DB-EF08-4D25-8301-47F7EDB43F73}" srcId="{DC1A93E0-E254-42BE-A42F-44D47E5BCAB2}" destId="{2BEA6F81-4A94-4F25-90F7-C695BB48FDDE}" srcOrd="0" destOrd="0" parTransId="{0DD5F822-67FD-4DFC-AD81-861BD000DFEE}" sibTransId="{96D94484-F6D9-4E8D-AB57-431E33C340D6}"/>
    <dgm:cxn modelId="{51BD9288-980C-473D-9EA0-619E0C63E777}" type="presParOf" srcId="{FB7AC28F-8C37-4BDE-9009-D7A248011EA7}" destId="{BCA75AA9-B6B8-4130-9C1D-1D36B5AE130B}" srcOrd="0" destOrd="0" presId="urn:microsoft.com/office/officeart/2005/8/layout/pyramid2"/>
    <dgm:cxn modelId="{FE885851-AA4E-4969-9480-F50F9E35C834}" type="presParOf" srcId="{FB7AC28F-8C37-4BDE-9009-D7A248011EA7}" destId="{41FD6DC8-96BD-441F-8D59-AEAB93B24EB2}" srcOrd="1" destOrd="0" presId="urn:microsoft.com/office/officeart/2005/8/layout/pyramid2"/>
    <dgm:cxn modelId="{039B7B5C-F6C3-4C16-92CF-10FDDFCED541}" type="presParOf" srcId="{41FD6DC8-96BD-441F-8D59-AEAB93B24EB2}" destId="{BA315712-A315-41C4-B250-F4CE151646D0}" srcOrd="0" destOrd="0" presId="urn:microsoft.com/office/officeart/2005/8/layout/pyramid2"/>
    <dgm:cxn modelId="{C30757E2-31EC-4D30-96DC-1DFFA304F14B}" type="presParOf" srcId="{41FD6DC8-96BD-441F-8D59-AEAB93B24EB2}" destId="{FF575988-BDFD-4833-B928-4CE609323F16}" srcOrd="1" destOrd="0" presId="urn:microsoft.com/office/officeart/2005/8/layout/pyramid2"/>
    <dgm:cxn modelId="{1B876E5F-C972-4FD1-9EA8-2F8ACB1105B3}" type="presParOf" srcId="{41FD6DC8-96BD-441F-8D59-AEAB93B24EB2}" destId="{E49743A0-4618-40D7-BF30-5E30F8985E92}" srcOrd="2" destOrd="0" presId="urn:microsoft.com/office/officeart/2005/8/layout/pyramid2"/>
    <dgm:cxn modelId="{159FD917-131C-49F7-9940-0C3EBED9B519}" type="presParOf" srcId="{41FD6DC8-96BD-441F-8D59-AEAB93B24EB2}" destId="{B342D0DB-1876-4A6E-904B-D976C827B60E}" srcOrd="3" destOrd="0" presId="urn:microsoft.com/office/officeart/2005/8/layout/pyramid2"/>
    <dgm:cxn modelId="{B2229EF7-4AE9-448E-95BA-D0D57F6E43B6}" type="presParOf" srcId="{41FD6DC8-96BD-441F-8D59-AEAB93B24EB2}" destId="{7BE9190A-A7C1-48D5-9179-3879492AC858}" srcOrd="4" destOrd="0" presId="urn:microsoft.com/office/officeart/2005/8/layout/pyramid2"/>
    <dgm:cxn modelId="{F7124870-DD16-4BF1-A1AF-E3745E90818A}" type="presParOf" srcId="{41FD6DC8-96BD-441F-8D59-AEAB93B24EB2}" destId="{9307A3D7-2487-4EF7-8D39-EC3415850346}"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31A386-8D89-4D74-AF85-0B5122E4A06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A905D1C8-4E0A-47FC-97EF-D54736B8468E}">
      <dgm:prSet phldrT="[Texte]" custT="1"/>
      <dgm:spPr/>
      <dgm:t>
        <a:bodyPr/>
        <a:lstStyle/>
        <a:p>
          <a:r>
            <a:rPr lang="fr-FR" sz="2800" kern="1200" dirty="0">
              <a:latin typeface="Arial" panose="020B0604020202020204" pitchFamily="34" charset="0"/>
              <a:ea typeface="+mn-ea"/>
              <a:cs typeface="Arial" panose="020B0604020202020204" pitchFamily="34" charset="0"/>
            </a:rPr>
            <a:t>Contexte</a:t>
          </a:r>
        </a:p>
      </dgm:t>
    </dgm:pt>
    <dgm:pt modelId="{C2DFEA42-2B02-4C01-AAA2-186F849AE47A}" type="parTrans" cxnId="{5D20505D-81B1-49E6-B1CE-CD007C511733}">
      <dgm:prSet/>
      <dgm:spPr/>
      <dgm:t>
        <a:bodyPr/>
        <a:lstStyle/>
        <a:p>
          <a:endParaRPr lang="fr-FR" sz="1600">
            <a:latin typeface="Arial" panose="020B0604020202020204" pitchFamily="34" charset="0"/>
            <a:cs typeface="Arial" panose="020B0604020202020204" pitchFamily="34" charset="0"/>
          </a:endParaRPr>
        </a:p>
      </dgm:t>
    </dgm:pt>
    <dgm:pt modelId="{BC4FA6BD-C1FD-4414-8618-ECF6FDAE5B38}" type="sibTrans" cxnId="{5D20505D-81B1-49E6-B1CE-CD007C511733}">
      <dgm:prSet/>
      <dgm:spPr/>
      <dgm:t>
        <a:bodyPr/>
        <a:lstStyle/>
        <a:p>
          <a:endParaRPr lang="fr-FR" sz="1600">
            <a:latin typeface="Arial" panose="020B0604020202020204" pitchFamily="34" charset="0"/>
            <a:cs typeface="Arial" panose="020B0604020202020204" pitchFamily="34" charset="0"/>
          </a:endParaRPr>
        </a:p>
      </dgm:t>
    </dgm:pt>
    <dgm:pt modelId="{FE7F3073-98B4-4193-9569-101D12544B0D}">
      <dgm:prSet phldrT="[Texte]" custT="1"/>
      <dgm:spPr/>
      <dgm:t>
        <a:bodyPr/>
        <a:lstStyle/>
        <a:p>
          <a:r>
            <a:rPr lang="fr-FR" sz="2000" kern="1200">
              <a:latin typeface="Arial" panose="020B0604020202020204" pitchFamily="34" charset="0"/>
              <a:cs typeface="Arial" panose="020B0604020202020204" pitchFamily="34" charset="0"/>
            </a:rPr>
            <a:t>Poste dédié à la coordination (4 fonctions)</a:t>
          </a:r>
          <a:endParaRPr lang="fr-FR" sz="2000" kern="1200" dirty="0">
            <a:latin typeface="Arial" panose="020B0604020202020204" pitchFamily="34" charset="0"/>
            <a:cs typeface="Arial" panose="020B0604020202020204" pitchFamily="34" charset="0"/>
          </a:endParaRPr>
        </a:p>
      </dgm:t>
    </dgm:pt>
    <dgm:pt modelId="{D060C291-525C-4A42-8DB0-DA727DDA1A73}" type="parTrans" cxnId="{7E910F7E-E534-443C-961E-81F582F6AD71}">
      <dgm:prSet/>
      <dgm:spPr/>
      <dgm:t>
        <a:bodyPr/>
        <a:lstStyle/>
        <a:p>
          <a:endParaRPr lang="fr-FR" sz="1600">
            <a:latin typeface="Arial" panose="020B0604020202020204" pitchFamily="34" charset="0"/>
            <a:cs typeface="Arial" panose="020B0604020202020204" pitchFamily="34" charset="0"/>
          </a:endParaRPr>
        </a:p>
      </dgm:t>
    </dgm:pt>
    <dgm:pt modelId="{018C296D-1B1F-4D67-BD53-E86A230174E2}" type="sibTrans" cxnId="{7E910F7E-E534-443C-961E-81F582F6AD71}">
      <dgm:prSet/>
      <dgm:spPr/>
      <dgm:t>
        <a:bodyPr/>
        <a:lstStyle/>
        <a:p>
          <a:endParaRPr lang="fr-FR" sz="1600">
            <a:latin typeface="Arial" panose="020B0604020202020204" pitchFamily="34" charset="0"/>
            <a:cs typeface="Arial" panose="020B0604020202020204" pitchFamily="34" charset="0"/>
          </a:endParaRPr>
        </a:p>
      </dgm:t>
    </dgm:pt>
    <dgm:pt modelId="{BBEC0387-924D-4990-979C-1E2BAB9CDDEC}">
      <dgm:prSet phldrT="[Texte]" custT="1"/>
      <dgm:spPr>
        <a:solidFill>
          <a:schemeClr val="accent3"/>
        </a:solidFill>
      </dgm:spPr>
      <dgm:t>
        <a:bodyPr/>
        <a:lstStyle/>
        <a:p>
          <a:pPr marL="0" lvl="0" indent="0" algn="l" defTabSz="1333500">
            <a:lnSpc>
              <a:spcPct val="90000"/>
            </a:lnSpc>
            <a:spcBef>
              <a:spcPct val="0"/>
            </a:spcBef>
            <a:spcAft>
              <a:spcPct val="35000"/>
            </a:spcAft>
            <a:buNone/>
          </a:pPr>
          <a:r>
            <a:rPr lang="fr-FR" sz="2800" kern="1200">
              <a:latin typeface="Arial" panose="020B0604020202020204" pitchFamily="34" charset="0"/>
              <a:ea typeface="+mn-ea"/>
              <a:cs typeface="Arial" panose="020B0604020202020204" pitchFamily="34" charset="0"/>
            </a:rPr>
            <a:t>Effet</a:t>
          </a:r>
          <a:endParaRPr lang="fr-FR" sz="2800" kern="1200" dirty="0">
            <a:latin typeface="Arial" panose="020B0604020202020204" pitchFamily="34" charset="0"/>
            <a:ea typeface="+mn-ea"/>
            <a:cs typeface="Arial" panose="020B0604020202020204" pitchFamily="34" charset="0"/>
          </a:endParaRPr>
        </a:p>
      </dgm:t>
    </dgm:pt>
    <dgm:pt modelId="{76DE256B-C0A3-4C7C-803D-77400E7E3D1C}" type="parTrans" cxnId="{0A1323C4-409C-4D0F-B117-4C2747940146}">
      <dgm:prSet/>
      <dgm:spPr/>
      <dgm:t>
        <a:bodyPr/>
        <a:lstStyle/>
        <a:p>
          <a:endParaRPr lang="fr-FR" sz="1600">
            <a:latin typeface="Arial" panose="020B0604020202020204" pitchFamily="34" charset="0"/>
            <a:cs typeface="Arial" panose="020B0604020202020204" pitchFamily="34" charset="0"/>
          </a:endParaRPr>
        </a:p>
      </dgm:t>
    </dgm:pt>
    <dgm:pt modelId="{441A8C72-6377-4952-AD42-FEA590FE9A6B}" type="sibTrans" cxnId="{0A1323C4-409C-4D0F-B117-4C2747940146}">
      <dgm:prSet/>
      <dgm:spPr/>
      <dgm:t>
        <a:bodyPr/>
        <a:lstStyle/>
        <a:p>
          <a:endParaRPr lang="fr-FR" sz="1600">
            <a:latin typeface="Arial" panose="020B0604020202020204" pitchFamily="34" charset="0"/>
            <a:cs typeface="Arial" panose="020B0604020202020204" pitchFamily="34" charset="0"/>
          </a:endParaRPr>
        </a:p>
      </dgm:t>
    </dgm:pt>
    <dgm:pt modelId="{D21D48F9-363E-42E7-9802-BC6AE74F5796}">
      <dgm:prSet phldrT="[Texte]" custT="1"/>
      <dgm:spPr>
        <a:solidFill>
          <a:schemeClr val="accent3"/>
        </a:solidFill>
      </dgm:spPr>
      <dgm:t>
        <a:bodyPr/>
        <a:lstStyle/>
        <a:p>
          <a:pPr marL="228600" lvl="1" indent="0" algn="l" defTabSz="1022350">
            <a:lnSpc>
              <a:spcPct val="90000"/>
            </a:lnSpc>
            <a:spcBef>
              <a:spcPct val="0"/>
            </a:spcBef>
            <a:spcAft>
              <a:spcPct val="15000"/>
            </a:spcAft>
          </a:pPr>
          <a:r>
            <a:rPr lang="fr-FR" sz="2000" kern="1200" dirty="0">
              <a:latin typeface="Arial" panose="020B0604020202020204" pitchFamily="34" charset="0"/>
              <a:cs typeface="Arial" panose="020B0604020202020204" pitchFamily="34" charset="0"/>
            </a:rPr>
            <a:t> Education en amont de l’intervention</a:t>
          </a:r>
        </a:p>
      </dgm:t>
    </dgm:pt>
    <dgm:pt modelId="{2B27B2CA-11F8-4332-BC6B-78E344547BDA}" type="parTrans" cxnId="{DC4B8020-9AE4-498C-A498-71A4B3F65D89}">
      <dgm:prSet/>
      <dgm:spPr/>
      <dgm:t>
        <a:bodyPr/>
        <a:lstStyle/>
        <a:p>
          <a:endParaRPr lang="fr-FR" sz="1600">
            <a:latin typeface="Arial" panose="020B0604020202020204" pitchFamily="34" charset="0"/>
            <a:cs typeface="Arial" panose="020B0604020202020204" pitchFamily="34" charset="0"/>
          </a:endParaRPr>
        </a:p>
      </dgm:t>
    </dgm:pt>
    <dgm:pt modelId="{A71360B6-B21C-4BB2-938F-E47F96BA7413}" type="sibTrans" cxnId="{DC4B8020-9AE4-498C-A498-71A4B3F65D89}">
      <dgm:prSet/>
      <dgm:spPr/>
      <dgm:t>
        <a:bodyPr/>
        <a:lstStyle/>
        <a:p>
          <a:endParaRPr lang="fr-FR" sz="1600">
            <a:latin typeface="Arial" panose="020B0604020202020204" pitchFamily="34" charset="0"/>
            <a:cs typeface="Arial" panose="020B0604020202020204" pitchFamily="34" charset="0"/>
          </a:endParaRPr>
        </a:p>
      </dgm:t>
    </dgm:pt>
    <dgm:pt modelId="{D5FD0505-E186-4BE0-939E-BBAFB8577084}">
      <dgm:prSet phldrT="[Texte]" custT="1"/>
      <dgm:spPr>
        <a:solidFill>
          <a:schemeClr val="accent2"/>
        </a:solidFill>
      </dgm:spPr>
      <dgm:t>
        <a:bodyPr/>
        <a:lstStyle/>
        <a:p>
          <a:r>
            <a:rPr lang="fr-FR" sz="2400" dirty="0">
              <a:latin typeface="Arial" panose="020B0604020202020204" pitchFamily="34" charset="0"/>
              <a:cs typeface="Arial" panose="020B0604020202020204" pitchFamily="34" charset="0"/>
            </a:rPr>
            <a:t>Mécanisme </a:t>
          </a:r>
        </a:p>
      </dgm:t>
    </dgm:pt>
    <dgm:pt modelId="{890EEDD2-DAD7-47DB-9395-4013AFDF5B24}" type="sibTrans" cxnId="{45A22DB0-D9B5-4F2B-B549-38504A4BB1E4}">
      <dgm:prSet/>
      <dgm:spPr/>
      <dgm:t>
        <a:bodyPr/>
        <a:lstStyle/>
        <a:p>
          <a:endParaRPr lang="fr-FR" sz="1600">
            <a:latin typeface="Arial" panose="020B0604020202020204" pitchFamily="34" charset="0"/>
            <a:cs typeface="Arial" panose="020B0604020202020204" pitchFamily="34" charset="0"/>
          </a:endParaRPr>
        </a:p>
      </dgm:t>
    </dgm:pt>
    <dgm:pt modelId="{407850D2-008E-4C48-A039-1001BCAEC1B8}" type="parTrans" cxnId="{45A22DB0-D9B5-4F2B-B549-38504A4BB1E4}">
      <dgm:prSet/>
      <dgm:spPr/>
      <dgm:t>
        <a:bodyPr/>
        <a:lstStyle/>
        <a:p>
          <a:endParaRPr lang="fr-FR" sz="1600">
            <a:latin typeface="Arial" panose="020B0604020202020204" pitchFamily="34" charset="0"/>
            <a:cs typeface="Arial" panose="020B0604020202020204" pitchFamily="34" charset="0"/>
          </a:endParaRPr>
        </a:p>
      </dgm:t>
    </dgm:pt>
    <dgm:pt modelId="{76CD91D1-CD49-435E-B295-C95D4E8B3AE3}">
      <dgm:prSet phldrT="[Texte]" custT="1"/>
      <dgm:spPr>
        <a:solidFill>
          <a:schemeClr val="accent2"/>
        </a:solidFill>
      </dgm:spPr>
      <dgm:t>
        <a:bodyPr/>
        <a:lstStyle/>
        <a:p>
          <a:r>
            <a:rPr lang="fr-FR" sz="2000" dirty="0">
              <a:latin typeface="Arial" panose="020B0604020202020204" pitchFamily="34" charset="0"/>
              <a:cs typeface="Arial" panose="020B0604020202020204" pitchFamily="34" charset="0"/>
            </a:rPr>
            <a:t>Capacité à modifier sa pratique professionnelle </a:t>
          </a:r>
        </a:p>
      </dgm:t>
    </dgm:pt>
    <dgm:pt modelId="{6295A2A5-73D2-4108-BC4F-B8CE54C2F56D}" type="sibTrans" cxnId="{4E9A9699-D099-41A9-B6EA-2D659B6E1979}">
      <dgm:prSet/>
      <dgm:spPr/>
      <dgm:t>
        <a:bodyPr/>
        <a:lstStyle/>
        <a:p>
          <a:endParaRPr lang="fr-FR" sz="1600">
            <a:latin typeface="Arial" panose="020B0604020202020204" pitchFamily="34" charset="0"/>
            <a:cs typeface="Arial" panose="020B0604020202020204" pitchFamily="34" charset="0"/>
          </a:endParaRPr>
        </a:p>
      </dgm:t>
    </dgm:pt>
    <dgm:pt modelId="{ABB0C81B-81B2-4A39-9589-F9B96B6029C6}" type="parTrans" cxnId="{4E9A9699-D099-41A9-B6EA-2D659B6E1979}">
      <dgm:prSet/>
      <dgm:spPr/>
      <dgm:t>
        <a:bodyPr/>
        <a:lstStyle/>
        <a:p>
          <a:endParaRPr lang="fr-FR" sz="1600">
            <a:latin typeface="Arial" panose="020B0604020202020204" pitchFamily="34" charset="0"/>
            <a:cs typeface="Arial" panose="020B0604020202020204" pitchFamily="34" charset="0"/>
          </a:endParaRPr>
        </a:p>
      </dgm:t>
    </dgm:pt>
    <dgm:pt modelId="{BD1120C3-CEBB-4285-958F-87AC456F666B}" type="pres">
      <dgm:prSet presAssocID="{F031A386-8D89-4D74-AF85-0B5122E4A063}" presName="Name0" presStyleCnt="0">
        <dgm:presLayoutVars>
          <dgm:chMax val="7"/>
          <dgm:chPref val="7"/>
          <dgm:dir/>
        </dgm:presLayoutVars>
      </dgm:prSet>
      <dgm:spPr/>
    </dgm:pt>
    <dgm:pt modelId="{F59DF53B-241D-490C-9CA7-A09B71281FDD}" type="pres">
      <dgm:prSet presAssocID="{F031A386-8D89-4D74-AF85-0B5122E4A063}" presName="Name1" presStyleCnt="0"/>
      <dgm:spPr/>
    </dgm:pt>
    <dgm:pt modelId="{86AFE6A0-EA4E-43DE-A0F7-A1151B52600E}" type="pres">
      <dgm:prSet presAssocID="{F031A386-8D89-4D74-AF85-0B5122E4A063}" presName="cycle" presStyleCnt="0"/>
      <dgm:spPr/>
    </dgm:pt>
    <dgm:pt modelId="{AA81CC6B-DFDB-414A-AC18-ABD1C4598923}" type="pres">
      <dgm:prSet presAssocID="{F031A386-8D89-4D74-AF85-0B5122E4A063}" presName="srcNode" presStyleLbl="node1" presStyleIdx="0" presStyleCnt="3"/>
      <dgm:spPr/>
    </dgm:pt>
    <dgm:pt modelId="{7E12219A-7751-4E5C-8A1E-0981CC43607B}" type="pres">
      <dgm:prSet presAssocID="{F031A386-8D89-4D74-AF85-0B5122E4A063}" presName="conn" presStyleLbl="parChTrans1D2" presStyleIdx="0" presStyleCnt="1"/>
      <dgm:spPr/>
    </dgm:pt>
    <dgm:pt modelId="{F7B60FDD-0A4B-4BB7-AB05-B3433A6264C7}" type="pres">
      <dgm:prSet presAssocID="{F031A386-8D89-4D74-AF85-0B5122E4A063}" presName="extraNode" presStyleLbl="node1" presStyleIdx="0" presStyleCnt="3"/>
      <dgm:spPr/>
    </dgm:pt>
    <dgm:pt modelId="{E130E517-422C-4D66-9887-DA2521A8E2D6}" type="pres">
      <dgm:prSet presAssocID="{F031A386-8D89-4D74-AF85-0B5122E4A063}" presName="dstNode" presStyleLbl="node1" presStyleIdx="0" presStyleCnt="3"/>
      <dgm:spPr/>
    </dgm:pt>
    <dgm:pt modelId="{4891FC6A-AD3D-480A-82E0-87079B9BE750}" type="pres">
      <dgm:prSet presAssocID="{A905D1C8-4E0A-47FC-97EF-D54736B8468E}" presName="text_1" presStyleLbl="node1" presStyleIdx="0" presStyleCnt="3">
        <dgm:presLayoutVars>
          <dgm:bulletEnabled val="1"/>
        </dgm:presLayoutVars>
      </dgm:prSet>
      <dgm:spPr/>
    </dgm:pt>
    <dgm:pt modelId="{4AC7C085-3183-4734-BED3-C7CAE8AFE3DA}" type="pres">
      <dgm:prSet presAssocID="{A905D1C8-4E0A-47FC-97EF-D54736B8468E}" presName="accent_1" presStyleCnt="0"/>
      <dgm:spPr/>
    </dgm:pt>
    <dgm:pt modelId="{CB3DA49A-B315-4B13-A221-BF165E9C5B6D}" type="pres">
      <dgm:prSet presAssocID="{A905D1C8-4E0A-47FC-97EF-D54736B8468E}" presName="accentRepeatNode" presStyleLbl="solidFgAcc1" presStyleIdx="0" presStyleCnt="3"/>
      <dgm:spPr/>
    </dgm:pt>
    <dgm:pt modelId="{584A3CA8-E68D-4C65-AE3F-31903C0B9AFE}" type="pres">
      <dgm:prSet presAssocID="{D5FD0505-E186-4BE0-939E-BBAFB8577084}" presName="text_2" presStyleLbl="node1" presStyleIdx="1" presStyleCnt="3">
        <dgm:presLayoutVars>
          <dgm:bulletEnabled val="1"/>
        </dgm:presLayoutVars>
      </dgm:prSet>
      <dgm:spPr/>
    </dgm:pt>
    <dgm:pt modelId="{EB867E06-3E9D-474B-8608-469D92EA54D2}" type="pres">
      <dgm:prSet presAssocID="{D5FD0505-E186-4BE0-939E-BBAFB8577084}" presName="accent_2" presStyleCnt="0"/>
      <dgm:spPr/>
    </dgm:pt>
    <dgm:pt modelId="{FAEC431D-3C3F-45C8-93F4-C63335F5682C}" type="pres">
      <dgm:prSet presAssocID="{D5FD0505-E186-4BE0-939E-BBAFB8577084}" presName="accentRepeatNode" presStyleLbl="solidFgAcc1" presStyleIdx="1" presStyleCnt="3"/>
      <dgm:spPr/>
    </dgm:pt>
    <dgm:pt modelId="{71765C12-ECD3-494C-877D-73FD9D0356F4}" type="pres">
      <dgm:prSet presAssocID="{BBEC0387-924D-4990-979C-1E2BAB9CDDEC}" presName="text_3" presStyleLbl="node1" presStyleIdx="2" presStyleCnt="3">
        <dgm:presLayoutVars>
          <dgm:bulletEnabled val="1"/>
        </dgm:presLayoutVars>
      </dgm:prSet>
      <dgm:spPr/>
    </dgm:pt>
    <dgm:pt modelId="{E6F93AB4-FFBF-461C-89EB-ABA85443C1F6}" type="pres">
      <dgm:prSet presAssocID="{BBEC0387-924D-4990-979C-1E2BAB9CDDEC}" presName="accent_3" presStyleCnt="0"/>
      <dgm:spPr/>
    </dgm:pt>
    <dgm:pt modelId="{E9F166C9-E720-43B6-A86C-F15A3965F476}" type="pres">
      <dgm:prSet presAssocID="{BBEC0387-924D-4990-979C-1E2BAB9CDDEC}" presName="accentRepeatNode" presStyleLbl="solidFgAcc1" presStyleIdx="2" presStyleCnt="3"/>
      <dgm:spPr/>
    </dgm:pt>
  </dgm:ptLst>
  <dgm:cxnLst>
    <dgm:cxn modelId="{EE921C05-9318-41CF-A8BA-E49245D7ED93}" type="presOf" srcId="{A905D1C8-4E0A-47FC-97EF-D54736B8468E}" destId="{4891FC6A-AD3D-480A-82E0-87079B9BE750}" srcOrd="0" destOrd="0" presId="urn:microsoft.com/office/officeart/2008/layout/VerticalCurvedList"/>
    <dgm:cxn modelId="{EC665016-B2F6-4AC6-A32D-3652E05C72D6}" type="presOf" srcId="{D5FD0505-E186-4BE0-939E-BBAFB8577084}" destId="{584A3CA8-E68D-4C65-AE3F-31903C0B9AFE}" srcOrd="0" destOrd="0" presId="urn:microsoft.com/office/officeart/2008/layout/VerticalCurvedList"/>
    <dgm:cxn modelId="{DC4B8020-9AE4-498C-A498-71A4B3F65D89}" srcId="{BBEC0387-924D-4990-979C-1E2BAB9CDDEC}" destId="{D21D48F9-363E-42E7-9802-BC6AE74F5796}" srcOrd="0" destOrd="0" parTransId="{2B27B2CA-11F8-4332-BC6B-78E344547BDA}" sibTransId="{A71360B6-B21C-4BB2-938F-E47F96BA7413}"/>
    <dgm:cxn modelId="{BE722A2F-809A-4D15-877D-06645FD16339}" type="presOf" srcId="{76CD91D1-CD49-435E-B295-C95D4E8B3AE3}" destId="{584A3CA8-E68D-4C65-AE3F-31903C0B9AFE}" srcOrd="0" destOrd="1" presId="urn:microsoft.com/office/officeart/2008/layout/VerticalCurvedList"/>
    <dgm:cxn modelId="{141AFC38-C292-410C-9AC5-27D8A8CAE2FA}" type="presOf" srcId="{BBEC0387-924D-4990-979C-1E2BAB9CDDEC}" destId="{71765C12-ECD3-494C-877D-73FD9D0356F4}" srcOrd="0" destOrd="0" presId="urn:microsoft.com/office/officeart/2008/layout/VerticalCurvedList"/>
    <dgm:cxn modelId="{5D20505D-81B1-49E6-B1CE-CD007C511733}" srcId="{F031A386-8D89-4D74-AF85-0B5122E4A063}" destId="{A905D1C8-4E0A-47FC-97EF-D54736B8468E}" srcOrd="0" destOrd="0" parTransId="{C2DFEA42-2B02-4C01-AAA2-186F849AE47A}" sibTransId="{BC4FA6BD-C1FD-4414-8618-ECF6FDAE5B38}"/>
    <dgm:cxn modelId="{DCD42C64-8906-4706-BD17-BAD9CB97CBE9}" type="presOf" srcId="{FE7F3073-98B4-4193-9569-101D12544B0D}" destId="{4891FC6A-AD3D-480A-82E0-87079B9BE750}" srcOrd="0" destOrd="1" presId="urn:microsoft.com/office/officeart/2008/layout/VerticalCurvedList"/>
    <dgm:cxn modelId="{7E910F7E-E534-443C-961E-81F582F6AD71}" srcId="{A905D1C8-4E0A-47FC-97EF-D54736B8468E}" destId="{FE7F3073-98B4-4193-9569-101D12544B0D}" srcOrd="0" destOrd="0" parTransId="{D060C291-525C-4A42-8DB0-DA727DDA1A73}" sibTransId="{018C296D-1B1F-4D67-BD53-E86A230174E2}"/>
    <dgm:cxn modelId="{46BCE98F-7343-4DA1-BEA2-CCD758668FDF}" type="presOf" srcId="{F031A386-8D89-4D74-AF85-0B5122E4A063}" destId="{BD1120C3-CEBB-4285-958F-87AC456F666B}" srcOrd="0" destOrd="0" presId="urn:microsoft.com/office/officeart/2008/layout/VerticalCurvedList"/>
    <dgm:cxn modelId="{4E9A9699-D099-41A9-B6EA-2D659B6E1979}" srcId="{D5FD0505-E186-4BE0-939E-BBAFB8577084}" destId="{76CD91D1-CD49-435E-B295-C95D4E8B3AE3}" srcOrd="0" destOrd="0" parTransId="{ABB0C81B-81B2-4A39-9589-F9B96B6029C6}" sibTransId="{6295A2A5-73D2-4108-BC4F-B8CE54C2F56D}"/>
    <dgm:cxn modelId="{45A22DB0-D9B5-4F2B-B549-38504A4BB1E4}" srcId="{F031A386-8D89-4D74-AF85-0B5122E4A063}" destId="{D5FD0505-E186-4BE0-939E-BBAFB8577084}" srcOrd="1" destOrd="0" parTransId="{407850D2-008E-4C48-A039-1001BCAEC1B8}" sibTransId="{890EEDD2-DAD7-47DB-9395-4013AFDF5B24}"/>
    <dgm:cxn modelId="{0A1323C4-409C-4D0F-B117-4C2747940146}" srcId="{F031A386-8D89-4D74-AF85-0B5122E4A063}" destId="{BBEC0387-924D-4990-979C-1E2BAB9CDDEC}" srcOrd="2" destOrd="0" parTransId="{76DE256B-C0A3-4C7C-803D-77400E7E3D1C}" sibTransId="{441A8C72-6377-4952-AD42-FEA590FE9A6B}"/>
    <dgm:cxn modelId="{FC9D7ACA-C035-4FBA-B29D-88D2E10B612A}" type="presOf" srcId="{018C296D-1B1F-4D67-BD53-E86A230174E2}" destId="{7E12219A-7751-4E5C-8A1E-0981CC43607B}" srcOrd="0" destOrd="0" presId="urn:microsoft.com/office/officeart/2008/layout/VerticalCurvedList"/>
    <dgm:cxn modelId="{88910CDB-A433-459A-8232-68855D4DF6CE}" type="presOf" srcId="{D21D48F9-363E-42E7-9802-BC6AE74F5796}" destId="{71765C12-ECD3-494C-877D-73FD9D0356F4}" srcOrd="0" destOrd="1" presId="urn:microsoft.com/office/officeart/2008/layout/VerticalCurvedList"/>
    <dgm:cxn modelId="{0EA3F16C-6C48-4B25-A262-579AE900D225}" type="presParOf" srcId="{BD1120C3-CEBB-4285-958F-87AC456F666B}" destId="{F59DF53B-241D-490C-9CA7-A09B71281FDD}" srcOrd="0" destOrd="0" presId="urn:microsoft.com/office/officeart/2008/layout/VerticalCurvedList"/>
    <dgm:cxn modelId="{CAF27634-69C7-4C8E-9822-BD4EB932C8E3}" type="presParOf" srcId="{F59DF53B-241D-490C-9CA7-A09B71281FDD}" destId="{86AFE6A0-EA4E-43DE-A0F7-A1151B52600E}" srcOrd="0" destOrd="0" presId="urn:microsoft.com/office/officeart/2008/layout/VerticalCurvedList"/>
    <dgm:cxn modelId="{7A653779-09EE-4EC5-B66C-F2D283B35CF6}" type="presParOf" srcId="{86AFE6A0-EA4E-43DE-A0F7-A1151B52600E}" destId="{AA81CC6B-DFDB-414A-AC18-ABD1C4598923}" srcOrd="0" destOrd="0" presId="urn:microsoft.com/office/officeart/2008/layout/VerticalCurvedList"/>
    <dgm:cxn modelId="{DA196ABC-8718-4DC0-8DAD-10CDD93145F7}" type="presParOf" srcId="{86AFE6A0-EA4E-43DE-A0F7-A1151B52600E}" destId="{7E12219A-7751-4E5C-8A1E-0981CC43607B}" srcOrd="1" destOrd="0" presId="urn:microsoft.com/office/officeart/2008/layout/VerticalCurvedList"/>
    <dgm:cxn modelId="{4E7B7D62-AD6A-4E2A-9378-6E8B979BD9F3}" type="presParOf" srcId="{86AFE6A0-EA4E-43DE-A0F7-A1151B52600E}" destId="{F7B60FDD-0A4B-4BB7-AB05-B3433A6264C7}" srcOrd="2" destOrd="0" presId="urn:microsoft.com/office/officeart/2008/layout/VerticalCurvedList"/>
    <dgm:cxn modelId="{083A436E-4B17-41D9-A993-0E890DAFD002}" type="presParOf" srcId="{86AFE6A0-EA4E-43DE-A0F7-A1151B52600E}" destId="{E130E517-422C-4D66-9887-DA2521A8E2D6}" srcOrd="3" destOrd="0" presId="urn:microsoft.com/office/officeart/2008/layout/VerticalCurvedList"/>
    <dgm:cxn modelId="{7F655AFD-FFDB-44F6-ACA1-292BA5C55528}" type="presParOf" srcId="{F59DF53B-241D-490C-9CA7-A09B71281FDD}" destId="{4891FC6A-AD3D-480A-82E0-87079B9BE750}" srcOrd="1" destOrd="0" presId="urn:microsoft.com/office/officeart/2008/layout/VerticalCurvedList"/>
    <dgm:cxn modelId="{6388FD8A-EB7C-4D78-BBF5-AE8AD6939779}" type="presParOf" srcId="{F59DF53B-241D-490C-9CA7-A09B71281FDD}" destId="{4AC7C085-3183-4734-BED3-C7CAE8AFE3DA}" srcOrd="2" destOrd="0" presId="urn:microsoft.com/office/officeart/2008/layout/VerticalCurvedList"/>
    <dgm:cxn modelId="{74462DA1-8AC4-4850-B262-13BCFA257D99}" type="presParOf" srcId="{4AC7C085-3183-4734-BED3-C7CAE8AFE3DA}" destId="{CB3DA49A-B315-4B13-A221-BF165E9C5B6D}" srcOrd="0" destOrd="0" presId="urn:microsoft.com/office/officeart/2008/layout/VerticalCurvedList"/>
    <dgm:cxn modelId="{56CE261E-B918-40DA-8C57-E557AAE8F1AC}" type="presParOf" srcId="{F59DF53B-241D-490C-9CA7-A09B71281FDD}" destId="{584A3CA8-E68D-4C65-AE3F-31903C0B9AFE}" srcOrd="3" destOrd="0" presId="urn:microsoft.com/office/officeart/2008/layout/VerticalCurvedList"/>
    <dgm:cxn modelId="{68A951A0-BBA7-4B0D-B9A9-971703AEEBBD}" type="presParOf" srcId="{F59DF53B-241D-490C-9CA7-A09B71281FDD}" destId="{EB867E06-3E9D-474B-8608-469D92EA54D2}" srcOrd="4" destOrd="0" presId="urn:microsoft.com/office/officeart/2008/layout/VerticalCurvedList"/>
    <dgm:cxn modelId="{1BF243D5-3522-422C-A7FB-84C3EEA2C0B4}" type="presParOf" srcId="{EB867E06-3E9D-474B-8608-469D92EA54D2}" destId="{FAEC431D-3C3F-45C8-93F4-C63335F5682C}" srcOrd="0" destOrd="0" presId="urn:microsoft.com/office/officeart/2008/layout/VerticalCurvedList"/>
    <dgm:cxn modelId="{9398A535-5E7C-4C2D-A1B6-F24DC79A09CF}" type="presParOf" srcId="{F59DF53B-241D-490C-9CA7-A09B71281FDD}" destId="{71765C12-ECD3-494C-877D-73FD9D0356F4}" srcOrd="5" destOrd="0" presId="urn:microsoft.com/office/officeart/2008/layout/VerticalCurvedList"/>
    <dgm:cxn modelId="{48EA789F-D8AE-429B-9914-D0E5B377670C}" type="presParOf" srcId="{F59DF53B-241D-490C-9CA7-A09B71281FDD}" destId="{E6F93AB4-FFBF-461C-89EB-ABA85443C1F6}" srcOrd="6" destOrd="0" presId="urn:microsoft.com/office/officeart/2008/layout/VerticalCurvedList"/>
    <dgm:cxn modelId="{147A39E5-4814-4F94-953B-CC510B34992C}" type="presParOf" srcId="{E6F93AB4-FFBF-461C-89EB-ABA85443C1F6}" destId="{E9F166C9-E720-43B6-A86C-F15A3965F47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A7EE7F-E622-4B51-B6E3-8D05849BE24D}"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fr-FR"/>
        </a:p>
      </dgm:t>
    </dgm:pt>
    <dgm:pt modelId="{674FD78A-8B8A-4848-AC6B-606D9C1F1914}">
      <dgm:prSet phldrT="[Texte]" custT="1"/>
      <dgm:spPr/>
      <dgm:t>
        <a:bodyPr/>
        <a:lstStyle/>
        <a:p>
          <a:r>
            <a:rPr lang="fr-FR" sz="1600" b="1" dirty="0">
              <a:solidFill>
                <a:schemeClr val="accent1"/>
              </a:solidFill>
              <a:latin typeface="Arial" panose="020B0604020202020204" pitchFamily="34" charset="0"/>
              <a:cs typeface="Arial" panose="020B0604020202020204" pitchFamily="34" charset="0"/>
            </a:rPr>
            <a:t>Impliquer les acteurs hospitaliers dans le programme</a:t>
          </a:r>
        </a:p>
      </dgm:t>
    </dgm:pt>
    <dgm:pt modelId="{FBB57D02-8F0D-4867-AC1A-F6888D8FBD1C}" type="parTrans" cxnId="{F6956E94-786D-4A4E-8473-70E35EF69FFB}">
      <dgm:prSet/>
      <dgm:spPr/>
      <dgm:t>
        <a:bodyPr/>
        <a:lstStyle/>
        <a:p>
          <a:endParaRPr lang="fr-FR">
            <a:latin typeface="Arial" panose="020B0604020202020204" pitchFamily="34" charset="0"/>
            <a:cs typeface="Arial" panose="020B0604020202020204" pitchFamily="34" charset="0"/>
          </a:endParaRPr>
        </a:p>
      </dgm:t>
    </dgm:pt>
    <dgm:pt modelId="{4BB3F93A-62AB-45C6-BD85-7C6E4D441C5E}" type="sibTrans" cxnId="{F6956E94-786D-4A4E-8473-70E35EF69FFB}">
      <dgm:prSet/>
      <dgm:spPr/>
      <dgm:t>
        <a:bodyPr/>
        <a:lstStyle/>
        <a:p>
          <a:endParaRPr lang="fr-FR">
            <a:latin typeface="Arial" panose="020B0604020202020204" pitchFamily="34" charset="0"/>
            <a:cs typeface="Arial" panose="020B0604020202020204" pitchFamily="34" charset="0"/>
          </a:endParaRPr>
        </a:p>
      </dgm:t>
    </dgm:pt>
    <dgm:pt modelId="{2F8EB219-5AA0-4DD9-91BB-DAD5A5C139BD}">
      <dgm:prSet phldrT="[Texte]" custT="1"/>
      <dgm:spPr/>
      <dgm:t>
        <a:bodyPr/>
        <a:lstStyle/>
        <a:p>
          <a:pPr algn="just"/>
          <a:r>
            <a:rPr lang="fr-FR" sz="1100" dirty="0">
              <a:latin typeface="Arial" panose="020B0604020202020204" pitchFamily="34" charset="0"/>
              <a:cs typeface="Arial" panose="020B0604020202020204" pitchFamily="34" charset="0"/>
            </a:rPr>
            <a:t>Informer les équipes en présence de manière régulière pour pallier les difficultés liées au </a:t>
          </a:r>
          <a:r>
            <a:rPr lang="fr-FR" sz="1100" i="1" dirty="0" err="1">
              <a:latin typeface="Arial" panose="020B0604020202020204" pitchFamily="34" charset="0"/>
              <a:cs typeface="Arial" panose="020B0604020202020204" pitchFamily="34" charset="0"/>
            </a:rPr>
            <a:t>turn</a:t>
          </a:r>
          <a:r>
            <a:rPr lang="fr-FR" sz="1100" i="1" dirty="0">
              <a:latin typeface="Arial" panose="020B0604020202020204" pitchFamily="34" charset="0"/>
              <a:cs typeface="Arial" panose="020B0604020202020204" pitchFamily="34" charset="0"/>
            </a:rPr>
            <a:t> over </a:t>
          </a:r>
          <a:r>
            <a:rPr lang="fr-FR" sz="1100" dirty="0">
              <a:latin typeface="Arial" panose="020B0604020202020204" pitchFamily="34" charset="0"/>
              <a:cs typeface="Arial" panose="020B0604020202020204" pitchFamily="34" charset="0"/>
            </a:rPr>
            <a:t>des professionnels</a:t>
          </a:r>
        </a:p>
      </dgm:t>
    </dgm:pt>
    <dgm:pt modelId="{7B8BD98A-1F1C-4D6C-8CC9-A547E7E6E093}" type="parTrans" cxnId="{478CFEC9-58A6-4069-A3CE-6D4BD73F2ED9}">
      <dgm:prSet/>
      <dgm:spPr/>
      <dgm:t>
        <a:bodyPr/>
        <a:lstStyle/>
        <a:p>
          <a:endParaRPr lang="fr-FR">
            <a:latin typeface="Arial" panose="020B0604020202020204" pitchFamily="34" charset="0"/>
            <a:cs typeface="Arial" panose="020B0604020202020204" pitchFamily="34" charset="0"/>
          </a:endParaRPr>
        </a:p>
      </dgm:t>
    </dgm:pt>
    <dgm:pt modelId="{67D10DA3-896A-4C75-B59A-EDC2BED32463}" type="sibTrans" cxnId="{478CFEC9-58A6-4069-A3CE-6D4BD73F2ED9}">
      <dgm:prSet/>
      <dgm:spPr/>
      <dgm:t>
        <a:bodyPr/>
        <a:lstStyle/>
        <a:p>
          <a:endParaRPr lang="fr-FR">
            <a:latin typeface="Arial" panose="020B0604020202020204" pitchFamily="34" charset="0"/>
            <a:cs typeface="Arial" panose="020B0604020202020204" pitchFamily="34" charset="0"/>
          </a:endParaRPr>
        </a:p>
      </dgm:t>
    </dgm:pt>
    <dgm:pt modelId="{808F8B36-7987-4A3A-AEFB-1F0EB8D97BB0}">
      <dgm:prSet phldrT="[Texte]" custT="1"/>
      <dgm:spPr/>
      <dgm:t>
        <a:bodyPr/>
        <a:lstStyle/>
        <a:p>
          <a:r>
            <a:rPr lang="fr-FR" sz="1600" b="1" dirty="0">
              <a:solidFill>
                <a:schemeClr val="accent2"/>
              </a:solidFill>
              <a:latin typeface="Arial" panose="020B0604020202020204" pitchFamily="34" charset="0"/>
              <a:cs typeface="Arial" panose="020B0604020202020204" pitchFamily="34" charset="0"/>
            </a:rPr>
            <a:t>Impliquer les professionnels de ville dans le programme </a:t>
          </a:r>
          <a:endParaRPr lang="fr-FR" sz="1600" dirty="0">
            <a:solidFill>
              <a:schemeClr val="accent2"/>
            </a:solidFill>
            <a:latin typeface="Arial" panose="020B0604020202020204" pitchFamily="34" charset="0"/>
            <a:cs typeface="Arial" panose="020B0604020202020204" pitchFamily="34" charset="0"/>
          </a:endParaRPr>
        </a:p>
      </dgm:t>
    </dgm:pt>
    <dgm:pt modelId="{7AB709D8-5070-432E-8617-977168B0F159}" type="parTrans" cxnId="{0EA92642-244D-4856-9BE6-41907970DABE}">
      <dgm:prSet/>
      <dgm:spPr/>
      <dgm:t>
        <a:bodyPr/>
        <a:lstStyle/>
        <a:p>
          <a:endParaRPr lang="fr-FR">
            <a:latin typeface="Arial" panose="020B0604020202020204" pitchFamily="34" charset="0"/>
            <a:cs typeface="Arial" panose="020B0604020202020204" pitchFamily="34" charset="0"/>
          </a:endParaRPr>
        </a:p>
      </dgm:t>
    </dgm:pt>
    <dgm:pt modelId="{828F1CB7-46A3-4C4B-A50C-BEBC5651CC46}" type="sibTrans" cxnId="{0EA92642-244D-4856-9BE6-41907970DABE}">
      <dgm:prSet/>
      <dgm:spPr/>
      <dgm:t>
        <a:bodyPr/>
        <a:lstStyle/>
        <a:p>
          <a:endParaRPr lang="fr-FR">
            <a:latin typeface="Arial" panose="020B0604020202020204" pitchFamily="34" charset="0"/>
            <a:cs typeface="Arial" panose="020B0604020202020204" pitchFamily="34" charset="0"/>
          </a:endParaRPr>
        </a:p>
      </dgm:t>
    </dgm:pt>
    <dgm:pt modelId="{241B1308-963A-4A9C-ACCD-3CB835BC1A7A}">
      <dgm:prSet phldrT="[Texte]"/>
      <dgm:spPr/>
      <dgm:t>
        <a:bodyPr/>
        <a:lstStyle/>
        <a:p>
          <a:pPr algn="just"/>
          <a:r>
            <a:rPr lang="fr-FR" dirty="0">
              <a:latin typeface="Arial" panose="020B0604020202020204" pitchFamily="34" charset="0"/>
              <a:cs typeface="Arial" panose="020B0604020202020204" pitchFamily="34" charset="0"/>
            </a:rPr>
            <a:t>Créer les conditions d’un dialogue ville-hôpital en favorisant l’interconnaissance mutuelle</a:t>
          </a:r>
        </a:p>
      </dgm:t>
    </dgm:pt>
    <dgm:pt modelId="{40F8ED7E-40A9-4DF3-BA71-E92D93E3A91E}" type="parTrans" cxnId="{7D4226F4-9509-47B6-A11E-D5D03E31A9C1}">
      <dgm:prSet/>
      <dgm:spPr/>
      <dgm:t>
        <a:bodyPr/>
        <a:lstStyle/>
        <a:p>
          <a:endParaRPr lang="fr-FR">
            <a:latin typeface="Arial" panose="020B0604020202020204" pitchFamily="34" charset="0"/>
            <a:cs typeface="Arial" panose="020B0604020202020204" pitchFamily="34" charset="0"/>
          </a:endParaRPr>
        </a:p>
      </dgm:t>
    </dgm:pt>
    <dgm:pt modelId="{FBF29E54-9ABF-4487-8B71-DAAFF0D0909F}" type="sibTrans" cxnId="{7D4226F4-9509-47B6-A11E-D5D03E31A9C1}">
      <dgm:prSet/>
      <dgm:spPr/>
      <dgm:t>
        <a:bodyPr/>
        <a:lstStyle/>
        <a:p>
          <a:endParaRPr lang="fr-FR">
            <a:latin typeface="Arial" panose="020B0604020202020204" pitchFamily="34" charset="0"/>
            <a:cs typeface="Arial" panose="020B0604020202020204" pitchFamily="34" charset="0"/>
          </a:endParaRPr>
        </a:p>
      </dgm:t>
    </dgm:pt>
    <dgm:pt modelId="{5C44B631-C706-4C59-B6B0-0A4F0786ECD6}">
      <dgm:prSet phldrT="[Texte]" custT="1"/>
      <dgm:spPr/>
      <dgm:t>
        <a:bodyPr/>
        <a:lstStyle/>
        <a:p>
          <a:r>
            <a:rPr lang="fr-FR" sz="1600" b="1" dirty="0">
              <a:solidFill>
                <a:schemeClr val="accent4"/>
              </a:solidFill>
              <a:latin typeface="Arial" panose="020B0604020202020204" pitchFamily="34" charset="0"/>
              <a:cs typeface="Arial" panose="020B0604020202020204" pitchFamily="34" charset="0"/>
            </a:rPr>
            <a:t>Adapter le programme à chaque contexte</a:t>
          </a:r>
          <a:endParaRPr lang="fr-FR" sz="1600" dirty="0">
            <a:solidFill>
              <a:schemeClr val="accent4"/>
            </a:solidFill>
            <a:latin typeface="Arial" panose="020B0604020202020204" pitchFamily="34" charset="0"/>
            <a:cs typeface="Arial" panose="020B0604020202020204" pitchFamily="34" charset="0"/>
          </a:endParaRPr>
        </a:p>
      </dgm:t>
    </dgm:pt>
    <dgm:pt modelId="{26AAA082-52F7-4394-8FBF-57C9B5707FE4}" type="parTrans" cxnId="{EFDD1C56-F8DF-4A01-9C67-B2E65B0199CE}">
      <dgm:prSet/>
      <dgm:spPr/>
      <dgm:t>
        <a:bodyPr/>
        <a:lstStyle/>
        <a:p>
          <a:endParaRPr lang="fr-FR">
            <a:latin typeface="Arial" panose="020B0604020202020204" pitchFamily="34" charset="0"/>
            <a:cs typeface="Arial" panose="020B0604020202020204" pitchFamily="34" charset="0"/>
          </a:endParaRPr>
        </a:p>
      </dgm:t>
    </dgm:pt>
    <dgm:pt modelId="{163E8007-6E2F-41B9-A680-C7FFCE7A27F0}" type="sibTrans" cxnId="{EFDD1C56-F8DF-4A01-9C67-B2E65B0199CE}">
      <dgm:prSet/>
      <dgm:spPr/>
      <dgm:t>
        <a:bodyPr/>
        <a:lstStyle/>
        <a:p>
          <a:endParaRPr lang="fr-FR">
            <a:latin typeface="Arial" panose="020B0604020202020204" pitchFamily="34" charset="0"/>
            <a:cs typeface="Arial" panose="020B0604020202020204" pitchFamily="34" charset="0"/>
          </a:endParaRPr>
        </a:p>
      </dgm:t>
    </dgm:pt>
    <dgm:pt modelId="{C5A034FF-B8A3-41D3-A3D4-D38575FF1B8C}">
      <dgm:prSet phldrT="[Texte]"/>
      <dgm:spPr/>
      <dgm:t>
        <a:bodyPr/>
        <a:lstStyle/>
        <a:p>
          <a:pPr algn="just"/>
          <a:r>
            <a:rPr lang="fr-FR" dirty="0">
              <a:latin typeface="Arial" panose="020B0604020202020204" pitchFamily="34" charset="0"/>
              <a:cs typeface="Arial" panose="020B0604020202020204" pitchFamily="34" charset="0"/>
            </a:rPr>
            <a:t>Réaliser un diagnostic en amont</a:t>
          </a:r>
        </a:p>
      </dgm:t>
    </dgm:pt>
    <dgm:pt modelId="{5C234252-25EE-489A-B645-8609581582F5}" type="parTrans" cxnId="{41DE64F7-7C80-4121-8943-E95F1C4353A2}">
      <dgm:prSet/>
      <dgm:spPr/>
      <dgm:t>
        <a:bodyPr/>
        <a:lstStyle/>
        <a:p>
          <a:endParaRPr lang="fr-FR">
            <a:latin typeface="Arial" panose="020B0604020202020204" pitchFamily="34" charset="0"/>
            <a:cs typeface="Arial" panose="020B0604020202020204" pitchFamily="34" charset="0"/>
          </a:endParaRPr>
        </a:p>
      </dgm:t>
    </dgm:pt>
    <dgm:pt modelId="{3B5FBDF8-5927-419E-ACDA-2AB2A38B4889}" type="sibTrans" cxnId="{41DE64F7-7C80-4121-8943-E95F1C4353A2}">
      <dgm:prSet/>
      <dgm:spPr/>
      <dgm:t>
        <a:bodyPr/>
        <a:lstStyle/>
        <a:p>
          <a:endParaRPr lang="fr-FR">
            <a:latin typeface="Arial" panose="020B0604020202020204" pitchFamily="34" charset="0"/>
            <a:cs typeface="Arial" panose="020B0604020202020204" pitchFamily="34" charset="0"/>
          </a:endParaRPr>
        </a:p>
      </dgm:t>
    </dgm:pt>
    <dgm:pt modelId="{53C1CF89-80DA-4DE9-B238-6F5A3A78B143}">
      <dgm:prSet phldrT="[Texte]" custT="1"/>
      <dgm:spPr/>
      <dgm:t>
        <a:bodyPr/>
        <a:lstStyle/>
        <a:p>
          <a:pPr algn="just"/>
          <a:r>
            <a:rPr lang="fr-FR" sz="1100" dirty="0">
              <a:latin typeface="Arial" panose="020B0604020202020204" pitchFamily="34" charset="0"/>
              <a:cs typeface="Arial" panose="020B0604020202020204" pitchFamily="34" charset="0"/>
            </a:rPr>
            <a:t>Convaincre les chirurgiens</a:t>
          </a:r>
        </a:p>
      </dgm:t>
    </dgm:pt>
    <dgm:pt modelId="{76825892-0204-4A2C-AD9A-6C5E64F1178D}" type="parTrans" cxnId="{D00D2E06-A5AB-4AC5-B373-168A6767FECF}">
      <dgm:prSet/>
      <dgm:spPr/>
      <dgm:t>
        <a:bodyPr/>
        <a:lstStyle/>
        <a:p>
          <a:endParaRPr lang="fr-FR">
            <a:latin typeface="Arial" panose="020B0604020202020204" pitchFamily="34" charset="0"/>
            <a:cs typeface="Arial" panose="020B0604020202020204" pitchFamily="34" charset="0"/>
          </a:endParaRPr>
        </a:p>
      </dgm:t>
    </dgm:pt>
    <dgm:pt modelId="{1EF5A89B-6C43-417B-91C4-CF30B8FB440E}" type="sibTrans" cxnId="{D00D2E06-A5AB-4AC5-B373-168A6767FECF}">
      <dgm:prSet/>
      <dgm:spPr/>
      <dgm:t>
        <a:bodyPr/>
        <a:lstStyle/>
        <a:p>
          <a:endParaRPr lang="fr-FR">
            <a:latin typeface="Arial" panose="020B0604020202020204" pitchFamily="34" charset="0"/>
            <a:cs typeface="Arial" panose="020B0604020202020204" pitchFamily="34" charset="0"/>
          </a:endParaRPr>
        </a:p>
      </dgm:t>
    </dgm:pt>
    <dgm:pt modelId="{66662074-13FE-4D76-B66D-0A836E663510}">
      <dgm:prSet phldrT="[Texte]" custT="1"/>
      <dgm:spPr/>
      <dgm:t>
        <a:bodyPr/>
        <a:lstStyle/>
        <a:p>
          <a:pPr algn="just"/>
          <a:r>
            <a:rPr lang="fr-FR" sz="1100" dirty="0">
              <a:latin typeface="Arial" panose="020B0604020202020204" pitchFamily="34" charset="0"/>
              <a:cs typeface="Arial" panose="020B0604020202020204" pitchFamily="34" charset="0"/>
            </a:rPr>
            <a:t>Faire adhérer les directions à la démarche</a:t>
          </a:r>
        </a:p>
      </dgm:t>
    </dgm:pt>
    <dgm:pt modelId="{EEA35012-1FC0-4880-93CC-D29E9C59862C}" type="parTrans" cxnId="{F5787B22-EA32-4182-9929-3F1EC2AE6B92}">
      <dgm:prSet/>
      <dgm:spPr/>
      <dgm:t>
        <a:bodyPr/>
        <a:lstStyle/>
        <a:p>
          <a:endParaRPr lang="fr-FR">
            <a:latin typeface="Arial" panose="020B0604020202020204" pitchFamily="34" charset="0"/>
            <a:cs typeface="Arial" panose="020B0604020202020204" pitchFamily="34" charset="0"/>
          </a:endParaRPr>
        </a:p>
      </dgm:t>
    </dgm:pt>
    <dgm:pt modelId="{344B41DF-D930-4180-A5B8-833834261A02}" type="sibTrans" cxnId="{F5787B22-EA32-4182-9929-3F1EC2AE6B92}">
      <dgm:prSet/>
      <dgm:spPr/>
      <dgm:t>
        <a:bodyPr/>
        <a:lstStyle/>
        <a:p>
          <a:endParaRPr lang="fr-FR">
            <a:latin typeface="Arial" panose="020B0604020202020204" pitchFamily="34" charset="0"/>
            <a:cs typeface="Arial" panose="020B0604020202020204" pitchFamily="34" charset="0"/>
          </a:endParaRPr>
        </a:p>
      </dgm:t>
    </dgm:pt>
    <dgm:pt modelId="{64530160-BD30-49D5-91D1-40D2C720C5FA}">
      <dgm:prSet phldrT="[Texte]"/>
      <dgm:spPr/>
      <dgm:t>
        <a:bodyPr/>
        <a:lstStyle/>
        <a:p>
          <a:pPr algn="just"/>
          <a:r>
            <a:rPr lang="fr-FR" dirty="0">
              <a:latin typeface="Arial" panose="020B0604020202020204" pitchFamily="34" charset="0"/>
              <a:cs typeface="Arial" panose="020B0604020202020204" pitchFamily="34" charset="0"/>
            </a:rPr>
            <a:t>Développer des outils de communication</a:t>
          </a:r>
        </a:p>
      </dgm:t>
    </dgm:pt>
    <dgm:pt modelId="{610484DE-E26D-4C19-A70F-3A907D16D563}" type="parTrans" cxnId="{47C65E29-8566-46E5-9312-3414A087E64B}">
      <dgm:prSet/>
      <dgm:spPr/>
      <dgm:t>
        <a:bodyPr/>
        <a:lstStyle/>
        <a:p>
          <a:endParaRPr lang="fr-FR">
            <a:latin typeface="Arial" panose="020B0604020202020204" pitchFamily="34" charset="0"/>
            <a:cs typeface="Arial" panose="020B0604020202020204" pitchFamily="34" charset="0"/>
          </a:endParaRPr>
        </a:p>
      </dgm:t>
    </dgm:pt>
    <dgm:pt modelId="{D1A50081-DDF0-4D73-A650-77520E2C6A5A}" type="sibTrans" cxnId="{47C65E29-8566-46E5-9312-3414A087E64B}">
      <dgm:prSet/>
      <dgm:spPr/>
      <dgm:t>
        <a:bodyPr/>
        <a:lstStyle/>
        <a:p>
          <a:endParaRPr lang="fr-FR">
            <a:latin typeface="Arial" panose="020B0604020202020204" pitchFamily="34" charset="0"/>
            <a:cs typeface="Arial" panose="020B0604020202020204" pitchFamily="34" charset="0"/>
          </a:endParaRPr>
        </a:p>
      </dgm:t>
    </dgm:pt>
    <dgm:pt modelId="{FD5F2F55-2C0E-42CB-B84F-954DDAE62244}">
      <dgm:prSet phldrT="[Texte]"/>
      <dgm:spPr/>
      <dgm:t>
        <a:bodyPr/>
        <a:lstStyle/>
        <a:p>
          <a:pPr algn="just"/>
          <a:r>
            <a:rPr lang="fr-FR" dirty="0">
              <a:latin typeface="Arial" panose="020B0604020202020204" pitchFamily="34" charset="0"/>
              <a:cs typeface="Arial" panose="020B0604020202020204" pitchFamily="34" charset="0"/>
            </a:rPr>
            <a:t>Former les médecins traitants </a:t>
          </a:r>
        </a:p>
      </dgm:t>
    </dgm:pt>
    <dgm:pt modelId="{0CC1C4E9-F714-4C89-B827-5D3380FDB49B}" type="parTrans" cxnId="{49AC5E56-7DA0-4684-9B97-5F55A6AF2642}">
      <dgm:prSet/>
      <dgm:spPr/>
      <dgm:t>
        <a:bodyPr/>
        <a:lstStyle/>
        <a:p>
          <a:endParaRPr lang="fr-FR">
            <a:latin typeface="Arial" panose="020B0604020202020204" pitchFamily="34" charset="0"/>
            <a:cs typeface="Arial" panose="020B0604020202020204" pitchFamily="34" charset="0"/>
          </a:endParaRPr>
        </a:p>
      </dgm:t>
    </dgm:pt>
    <dgm:pt modelId="{E80CD2A1-2565-479C-9E16-ADA162B49F0C}" type="sibTrans" cxnId="{49AC5E56-7DA0-4684-9B97-5F55A6AF2642}">
      <dgm:prSet/>
      <dgm:spPr/>
      <dgm:t>
        <a:bodyPr/>
        <a:lstStyle/>
        <a:p>
          <a:endParaRPr lang="fr-FR">
            <a:latin typeface="Arial" panose="020B0604020202020204" pitchFamily="34" charset="0"/>
            <a:cs typeface="Arial" panose="020B0604020202020204" pitchFamily="34" charset="0"/>
          </a:endParaRPr>
        </a:p>
      </dgm:t>
    </dgm:pt>
    <dgm:pt modelId="{10B1B594-FB17-41BD-B717-DAE425FFAF3F}">
      <dgm:prSet phldrT="[Texte]" custT="1"/>
      <dgm:spPr/>
      <dgm:t>
        <a:bodyPr/>
        <a:lstStyle/>
        <a:p>
          <a:pPr>
            <a:buSzPct val="100000"/>
            <a:buFont typeface="Arial" panose="020B0604020202020204" pitchFamily="34" charset="0"/>
            <a:buChar char="•"/>
          </a:pPr>
          <a:r>
            <a:rPr lang="fr-FR" sz="1600" b="1" dirty="0">
              <a:solidFill>
                <a:schemeClr val="accent5"/>
              </a:solidFill>
              <a:latin typeface="Arial" panose="020B0604020202020204" pitchFamily="34" charset="0"/>
              <a:cs typeface="Arial" panose="020B0604020202020204" pitchFamily="34" charset="0"/>
            </a:rPr>
            <a:t>Structurer les organisations pour développer la RAAC</a:t>
          </a:r>
          <a:endParaRPr lang="fr-FR" sz="1600" dirty="0">
            <a:solidFill>
              <a:schemeClr val="accent5"/>
            </a:solidFill>
            <a:latin typeface="Arial" panose="020B0604020202020204" pitchFamily="34" charset="0"/>
            <a:cs typeface="Arial" panose="020B0604020202020204" pitchFamily="34" charset="0"/>
          </a:endParaRPr>
        </a:p>
      </dgm:t>
    </dgm:pt>
    <dgm:pt modelId="{A167F56F-A30D-4F7B-A0B5-4F7A47AD63C8}" type="parTrans" cxnId="{2DB1F454-FA5A-47A5-BD15-D5B0158A5CF6}">
      <dgm:prSet/>
      <dgm:spPr/>
      <dgm:t>
        <a:bodyPr/>
        <a:lstStyle/>
        <a:p>
          <a:endParaRPr lang="fr-FR">
            <a:latin typeface="Arial" panose="020B0604020202020204" pitchFamily="34" charset="0"/>
            <a:cs typeface="Arial" panose="020B0604020202020204" pitchFamily="34" charset="0"/>
          </a:endParaRPr>
        </a:p>
      </dgm:t>
    </dgm:pt>
    <dgm:pt modelId="{05836537-55B4-4D70-8632-7F31A9186033}" type="sibTrans" cxnId="{2DB1F454-FA5A-47A5-BD15-D5B0158A5CF6}">
      <dgm:prSet/>
      <dgm:spPr/>
      <dgm:t>
        <a:bodyPr/>
        <a:lstStyle/>
        <a:p>
          <a:endParaRPr lang="fr-FR">
            <a:latin typeface="Arial" panose="020B0604020202020204" pitchFamily="34" charset="0"/>
            <a:cs typeface="Arial" panose="020B0604020202020204" pitchFamily="34" charset="0"/>
          </a:endParaRPr>
        </a:p>
      </dgm:t>
    </dgm:pt>
    <dgm:pt modelId="{1CA7043B-BF23-45DD-BA4A-1494799AA9E7}">
      <dgm:prSet/>
      <dgm:spPr/>
      <dgm:t>
        <a:bodyPr/>
        <a:lstStyle/>
        <a:p>
          <a:pPr algn="just"/>
          <a:r>
            <a:rPr lang="fr-FR" dirty="0">
              <a:latin typeface="Arial" panose="020B0604020202020204" pitchFamily="34" charset="0"/>
              <a:cs typeface="Arial" panose="020B0604020202020204" pitchFamily="34" charset="0"/>
            </a:rPr>
            <a:t>Implanter le programme de manière progressive </a:t>
          </a:r>
        </a:p>
      </dgm:t>
    </dgm:pt>
    <dgm:pt modelId="{D1F2827E-CEDC-4004-8B1A-66E5D2AEDB80}" type="parTrans" cxnId="{849C3EFE-AAE8-4C43-A918-31763149AA02}">
      <dgm:prSet/>
      <dgm:spPr/>
      <dgm:t>
        <a:bodyPr/>
        <a:lstStyle/>
        <a:p>
          <a:endParaRPr lang="fr-FR">
            <a:latin typeface="Arial" panose="020B0604020202020204" pitchFamily="34" charset="0"/>
            <a:cs typeface="Arial" panose="020B0604020202020204" pitchFamily="34" charset="0"/>
          </a:endParaRPr>
        </a:p>
      </dgm:t>
    </dgm:pt>
    <dgm:pt modelId="{41C8F86A-23D5-42F3-907D-44401FCA4910}" type="sibTrans" cxnId="{849C3EFE-AAE8-4C43-A918-31763149AA02}">
      <dgm:prSet/>
      <dgm:spPr/>
      <dgm:t>
        <a:bodyPr/>
        <a:lstStyle/>
        <a:p>
          <a:endParaRPr lang="fr-FR">
            <a:latin typeface="Arial" panose="020B0604020202020204" pitchFamily="34" charset="0"/>
            <a:cs typeface="Arial" panose="020B0604020202020204" pitchFamily="34" charset="0"/>
          </a:endParaRPr>
        </a:p>
      </dgm:t>
    </dgm:pt>
    <dgm:pt modelId="{576CBB21-4088-492D-8985-B29EA5B78B4D}">
      <dgm:prSet/>
      <dgm:spPr/>
      <dgm:t>
        <a:bodyPr/>
        <a:lstStyle/>
        <a:p>
          <a:pPr algn="just"/>
          <a:r>
            <a:rPr lang="fr-FR" dirty="0">
              <a:latin typeface="Arial" panose="020B0604020202020204" pitchFamily="34" charset="0"/>
              <a:cs typeface="Arial" panose="020B0604020202020204" pitchFamily="34" charset="0"/>
            </a:rPr>
            <a:t>Identifier des référents/ leaders</a:t>
          </a:r>
        </a:p>
      </dgm:t>
    </dgm:pt>
    <dgm:pt modelId="{6D3A3132-1104-4F9E-B86B-7BB7A5D62AAA}" type="parTrans" cxnId="{6B601156-F44A-4799-B0CA-9127EB53AB84}">
      <dgm:prSet/>
      <dgm:spPr/>
      <dgm:t>
        <a:bodyPr/>
        <a:lstStyle/>
        <a:p>
          <a:endParaRPr lang="fr-FR">
            <a:latin typeface="Arial" panose="020B0604020202020204" pitchFamily="34" charset="0"/>
            <a:cs typeface="Arial" panose="020B0604020202020204" pitchFamily="34" charset="0"/>
          </a:endParaRPr>
        </a:p>
      </dgm:t>
    </dgm:pt>
    <dgm:pt modelId="{AC3982F5-A318-4B87-ADF7-275E4B87447D}" type="sibTrans" cxnId="{6B601156-F44A-4799-B0CA-9127EB53AB84}">
      <dgm:prSet/>
      <dgm:spPr/>
      <dgm:t>
        <a:bodyPr/>
        <a:lstStyle/>
        <a:p>
          <a:endParaRPr lang="fr-FR">
            <a:latin typeface="Arial" panose="020B0604020202020204" pitchFamily="34" charset="0"/>
            <a:cs typeface="Arial" panose="020B0604020202020204" pitchFamily="34" charset="0"/>
          </a:endParaRPr>
        </a:p>
      </dgm:t>
    </dgm:pt>
    <dgm:pt modelId="{785E1226-6D49-457C-B877-46ECEFAE91AA}">
      <dgm:prSet phldrT="[Texte]"/>
      <dgm:spPr/>
      <dgm:t>
        <a:bodyPr/>
        <a:lstStyle/>
        <a:p>
          <a:pPr algn="just">
            <a:buSzPct val="100000"/>
          </a:pPr>
          <a:r>
            <a:rPr lang="fr-FR" dirty="0">
              <a:latin typeface="Arial" panose="020B0604020202020204" pitchFamily="34" charset="0"/>
              <a:cs typeface="Arial" panose="020B0604020202020204" pitchFamily="34" charset="0"/>
            </a:rPr>
            <a:t>Mettre en place une figure de coordination</a:t>
          </a:r>
        </a:p>
      </dgm:t>
    </dgm:pt>
    <dgm:pt modelId="{EB057229-0066-4364-90C8-7ABDD5DC3062}" type="parTrans" cxnId="{BB9FF16A-CDB1-4A32-8E44-7684B2BD9ADA}">
      <dgm:prSet/>
      <dgm:spPr/>
      <dgm:t>
        <a:bodyPr/>
        <a:lstStyle/>
        <a:p>
          <a:endParaRPr lang="fr-FR">
            <a:latin typeface="Arial" panose="020B0604020202020204" pitchFamily="34" charset="0"/>
            <a:cs typeface="Arial" panose="020B0604020202020204" pitchFamily="34" charset="0"/>
          </a:endParaRPr>
        </a:p>
      </dgm:t>
    </dgm:pt>
    <dgm:pt modelId="{89585B0D-C3E0-4267-AE83-422B65E013AC}" type="sibTrans" cxnId="{BB9FF16A-CDB1-4A32-8E44-7684B2BD9ADA}">
      <dgm:prSet/>
      <dgm:spPr/>
      <dgm:t>
        <a:bodyPr/>
        <a:lstStyle/>
        <a:p>
          <a:endParaRPr lang="fr-FR">
            <a:latin typeface="Arial" panose="020B0604020202020204" pitchFamily="34" charset="0"/>
            <a:cs typeface="Arial" panose="020B0604020202020204" pitchFamily="34" charset="0"/>
          </a:endParaRPr>
        </a:p>
      </dgm:t>
    </dgm:pt>
    <dgm:pt modelId="{8FF8646E-F591-4523-8DFB-AB26939F0F76}">
      <dgm:prSet phldrT="[Texte]"/>
      <dgm:spPr/>
      <dgm:t>
        <a:bodyPr/>
        <a:lstStyle/>
        <a:p>
          <a:pPr algn="just">
            <a:buSzPct val="100000"/>
          </a:pPr>
          <a:r>
            <a:rPr lang="fr-FR" dirty="0">
              <a:latin typeface="Arial" panose="020B0604020202020204" pitchFamily="34" charset="0"/>
              <a:cs typeface="Arial" panose="020B0604020202020204" pitchFamily="34" charset="0"/>
            </a:rPr>
            <a:t>Définir des préconisations organisationnelles ciblées</a:t>
          </a:r>
        </a:p>
      </dgm:t>
    </dgm:pt>
    <dgm:pt modelId="{A176D0B4-9336-46D0-B693-94CE1FB35B30}" type="parTrans" cxnId="{23788F9D-6625-4254-91AE-741B7A052EEF}">
      <dgm:prSet/>
      <dgm:spPr/>
      <dgm:t>
        <a:bodyPr/>
        <a:lstStyle/>
        <a:p>
          <a:endParaRPr lang="fr-FR">
            <a:latin typeface="Arial" panose="020B0604020202020204" pitchFamily="34" charset="0"/>
            <a:cs typeface="Arial" panose="020B0604020202020204" pitchFamily="34" charset="0"/>
          </a:endParaRPr>
        </a:p>
      </dgm:t>
    </dgm:pt>
    <dgm:pt modelId="{FFC78842-410E-4803-BD3F-8CFFF856E1B0}" type="sibTrans" cxnId="{23788F9D-6625-4254-91AE-741B7A052EEF}">
      <dgm:prSet/>
      <dgm:spPr/>
      <dgm:t>
        <a:bodyPr/>
        <a:lstStyle/>
        <a:p>
          <a:endParaRPr lang="fr-FR">
            <a:latin typeface="Arial" panose="020B0604020202020204" pitchFamily="34" charset="0"/>
            <a:cs typeface="Arial" panose="020B0604020202020204" pitchFamily="34" charset="0"/>
          </a:endParaRPr>
        </a:p>
      </dgm:t>
    </dgm:pt>
    <dgm:pt modelId="{0EA03833-4154-4DC4-9376-715E75E3C50B}" type="pres">
      <dgm:prSet presAssocID="{A4A7EE7F-E622-4B51-B6E3-8D05849BE24D}" presName="Name0" presStyleCnt="0">
        <dgm:presLayoutVars>
          <dgm:chMax val="7"/>
          <dgm:dir/>
          <dgm:animLvl val="lvl"/>
          <dgm:resizeHandles val="exact"/>
        </dgm:presLayoutVars>
      </dgm:prSet>
      <dgm:spPr/>
    </dgm:pt>
    <dgm:pt modelId="{18EEEE4D-1626-49CE-A004-BFD943441B6D}" type="pres">
      <dgm:prSet presAssocID="{674FD78A-8B8A-4848-AC6B-606D9C1F1914}" presName="circle1" presStyleLbl="node1" presStyleIdx="0" presStyleCnt="4"/>
      <dgm:spPr/>
    </dgm:pt>
    <dgm:pt modelId="{A27EE7F1-FD69-496D-84AB-5F7C77FA0D25}" type="pres">
      <dgm:prSet presAssocID="{674FD78A-8B8A-4848-AC6B-606D9C1F1914}" presName="space" presStyleCnt="0"/>
      <dgm:spPr/>
    </dgm:pt>
    <dgm:pt modelId="{EA26CDCB-7185-416E-98E3-E83C219BCEC7}" type="pres">
      <dgm:prSet presAssocID="{674FD78A-8B8A-4848-AC6B-606D9C1F1914}" presName="rect1" presStyleLbl="alignAcc1" presStyleIdx="0" presStyleCnt="4"/>
      <dgm:spPr/>
    </dgm:pt>
    <dgm:pt modelId="{AEC2AB2B-DE77-4C42-BEE3-D90B975FEF9F}" type="pres">
      <dgm:prSet presAssocID="{808F8B36-7987-4A3A-AEFB-1F0EB8D97BB0}" presName="vertSpace2" presStyleLbl="node1" presStyleIdx="0" presStyleCnt="4"/>
      <dgm:spPr/>
    </dgm:pt>
    <dgm:pt modelId="{F78EEAF5-41EC-4374-AF00-720A8FE54E76}" type="pres">
      <dgm:prSet presAssocID="{808F8B36-7987-4A3A-AEFB-1F0EB8D97BB0}" presName="circle2" presStyleLbl="node1" presStyleIdx="1" presStyleCnt="4"/>
      <dgm:spPr>
        <a:solidFill>
          <a:schemeClr val="accent2"/>
        </a:solidFill>
      </dgm:spPr>
    </dgm:pt>
    <dgm:pt modelId="{5D1D0783-B38B-40C5-8285-CA6446C300F2}" type="pres">
      <dgm:prSet presAssocID="{808F8B36-7987-4A3A-AEFB-1F0EB8D97BB0}" presName="rect2" presStyleLbl="alignAcc1" presStyleIdx="1" presStyleCnt="4"/>
      <dgm:spPr/>
    </dgm:pt>
    <dgm:pt modelId="{A9492F37-1ABA-4EE7-89EF-71B69726D948}" type="pres">
      <dgm:prSet presAssocID="{5C44B631-C706-4C59-B6B0-0A4F0786ECD6}" presName="vertSpace3" presStyleLbl="node1" presStyleIdx="1" presStyleCnt="4"/>
      <dgm:spPr/>
    </dgm:pt>
    <dgm:pt modelId="{4A994218-2071-4894-ADDC-3566E8085678}" type="pres">
      <dgm:prSet presAssocID="{5C44B631-C706-4C59-B6B0-0A4F0786ECD6}" presName="circle3" presStyleLbl="node1" presStyleIdx="2" presStyleCnt="4"/>
      <dgm:spPr>
        <a:solidFill>
          <a:schemeClr val="accent3"/>
        </a:solidFill>
      </dgm:spPr>
    </dgm:pt>
    <dgm:pt modelId="{95AAF5F8-E5ED-464A-9390-FA099F22AF6A}" type="pres">
      <dgm:prSet presAssocID="{5C44B631-C706-4C59-B6B0-0A4F0786ECD6}" presName="rect3" presStyleLbl="alignAcc1" presStyleIdx="2" presStyleCnt="4"/>
      <dgm:spPr/>
    </dgm:pt>
    <dgm:pt modelId="{65DC904F-D6FB-42E1-AADB-218704F75841}" type="pres">
      <dgm:prSet presAssocID="{10B1B594-FB17-41BD-B717-DAE425FFAF3F}" presName="vertSpace4" presStyleLbl="node1" presStyleIdx="2" presStyleCnt="4"/>
      <dgm:spPr/>
    </dgm:pt>
    <dgm:pt modelId="{38C60D86-B1F7-4A5F-8A49-BA258CFF2F30}" type="pres">
      <dgm:prSet presAssocID="{10B1B594-FB17-41BD-B717-DAE425FFAF3F}" presName="circle4" presStyleLbl="node1" presStyleIdx="3" presStyleCnt="4"/>
      <dgm:spPr>
        <a:solidFill>
          <a:schemeClr val="accent5"/>
        </a:solidFill>
      </dgm:spPr>
    </dgm:pt>
    <dgm:pt modelId="{A3EEB772-4B88-4FBA-B871-95C5DA147862}" type="pres">
      <dgm:prSet presAssocID="{10B1B594-FB17-41BD-B717-DAE425FFAF3F}" presName="rect4" presStyleLbl="alignAcc1" presStyleIdx="3" presStyleCnt="4"/>
      <dgm:spPr/>
    </dgm:pt>
    <dgm:pt modelId="{78A2F987-8D95-4C8F-98FC-55DF62452115}" type="pres">
      <dgm:prSet presAssocID="{674FD78A-8B8A-4848-AC6B-606D9C1F1914}" presName="rect1ParTx" presStyleLbl="alignAcc1" presStyleIdx="3" presStyleCnt="4">
        <dgm:presLayoutVars>
          <dgm:chMax val="1"/>
          <dgm:bulletEnabled val="1"/>
        </dgm:presLayoutVars>
      </dgm:prSet>
      <dgm:spPr/>
    </dgm:pt>
    <dgm:pt modelId="{413A9CD8-01D4-4705-A297-F002420392B9}" type="pres">
      <dgm:prSet presAssocID="{674FD78A-8B8A-4848-AC6B-606D9C1F1914}" presName="rect1ChTx" presStyleLbl="alignAcc1" presStyleIdx="3" presStyleCnt="4">
        <dgm:presLayoutVars>
          <dgm:bulletEnabled val="1"/>
        </dgm:presLayoutVars>
      </dgm:prSet>
      <dgm:spPr/>
    </dgm:pt>
    <dgm:pt modelId="{927DB6ED-45C4-48AD-85B8-D9694E2521E2}" type="pres">
      <dgm:prSet presAssocID="{808F8B36-7987-4A3A-AEFB-1F0EB8D97BB0}" presName="rect2ParTx" presStyleLbl="alignAcc1" presStyleIdx="3" presStyleCnt="4">
        <dgm:presLayoutVars>
          <dgm:chMax val="1"/>
          <dgm:bulletEnabled val="1"/>
        </dgm:presLayoutVars>
      </dgm:prSet>
      <dgm:spPr/>
    </dgm:pt>
    <dgm:pt modelId="{5A3CCB9C-BEA7-427C-A65C-FDF11179A0F9}" type="pres">
      <dgm:prSet presAssocID="{808F8B36-7987-4A3A-AEFB-1F0EB8D97BB0}" presName="rect2ChTx" presStyleLbl="alignAcc1" presStyleIdx="3" presStyleCnt="4">
        <dgm:presLayoutVars>
          <dgm:bulletEnabled val="1"/>
        </dgm:presLayoutVars>
      </dgm:prSet>
      <dgm:spPr/>
    </dgm:pt>
    <dgm:pt modelId="{A8F5D83A-CF4B-4A00-9F1C-448DE288D350}" type="pres">
      <dgm:prSet presAssocID="{5C44B631-C706-4C59-B6B0-0A4F0786ECD6}" presName="rect3ParTx" presStyleLbl="alignAcc1" presStyleIdx="3" presStyleCnt="4">
        <dgm:presLayoutVars>
          <dgm:chMax val="1"/>
          <dgm:bulletEnabled val="1"/>
        </dgm:presLayoutVars>
      </dgm:prSet>
      <dgm:spPr/>
    </dgm:pt>
    <dgm:pt modelId="{B91FB1F8-703E-4F90-BD0C-1D59414AE07F}" type="pres">
      <dgm:prSet presAssocID="{5C44B631-C706-4C59-B6B0-0A4F0786ECD6}" presName="rect3ChTx" presStyleLbl="alignAcc1" presStyleIdx="3" presStyleCnt="4">
        <dgm:presLayoutVars>
          <dgm:bulletEnabled val="1"/>
        </dgm:presLayoutVars>
      </dgm:prSet>
      <dgm:spPr/>
    </dgm:pt>
    <dgm:pt modelId="{0277F79D-EAC0-47E9-99DE-F5F29A452359}" type="pres">
      <dgm:prSet presAssocID="{10B1B594-FB17-41BD-B717-DAE425FFAF3F}" presName="rect4ParTx" presStyleLbl="alignAcc1" presStyleIdx="3" presStyleCnt="4">
        <dgm:presLayoutVars>
          <dgm:chMax val="1"/>
          <dgm:bulletEnabled val="1"/>
        </dgm:presLayoutVars>
      </dgm:prSet>
      <dgm:spPr/>
    </dgm:pt>
    <dgm:pt modelId="{F294E529-931D-4E77-94B3-2BE7F6328DCA}" type="pres">
      <dgm:prSet presAssocID="{10B1B594-FB17-41BD-B717-DAE425FFAF3F}" presName="rect4ChTx" presStyleLbl="alignAcc1" presStyleIdx="3" presStyleCnt="4">
        <dgm:presLayoutVars>
          <dgm:bulletEnabled val="1"/>
        </dgm:presLayoutVars>
      </dgm:prSet>
      <dgm:spPr/>
    </dgm:pt>
  </dgm:ptLst>
  <dgm:cxnLst>
    <dgm:cxn modelId="{D00D2E06-A5AB-4AC5-B373-168A6767FECF}" srcId="{674FD78A-8B8A-4848-AC6B-606D9C1F1914}" destId="{53C1CF89-80DA-4DE9-B238-6F5A3A78B143}" srcOrd="1" destOrd="0" parTransId="{76825892-0204-4A2C-AD9A-6C5E64F1178D}" sibTransId="{1EF5A89B-6C43-417B-91C4-CF30B8FB440E}"/>
    <dgm:cxn modelId="{09C03311-A0C1-44DD-A049-1B064C94E9E4}" type="presOf" srcId="{2F8EB219-5AA0-4DD9-91BB-DAD5A5C139BD}" destId="{413A9CD8-01D4-4705-A297-F002420392B9}" srcOrd="0" destOrd="0" presId="urn:microsoft.com/office/officeart/2005/8/layout/target3"/>
    <dgm:cxn modelId="{A85E9115-76D8-4062-8A2D-1245414F22F6}" type="presOf" srcId="{10B1B594-FB17-41BD-B717-DAE425FFAF3F}" destId="{0277F79D-EAC0-47E9-99DE-F5F29A452359}" srcOrd="1" destOrd="0" presId="urn:microsoft.com/office/officeart/2005/8/layout/target3"/>
    <dgm:cxn modelId="{CBF9BE1E-4096-4837-A604-CAC42892A430}" type="presOf" srcId="{64530160-BD30-49D5-91D1-40D2C720C5FA}" destId="{5A3CCB9C-BEA7-427C-A65C-FDF11179A0F9}" srcOrd="0" destOrd="1" presId="urn:microsoft.com/office/officeart/2005/8/layout/target3"/>
    <dgm:cxn modelId="{F5787B22-EA32-4182-9929-3F1EC2AE6B92}" srcId="{674FD78A-8B8A-4848-AC6B-606D9C1F1914}" destId="{66662074-13FE-4D76-B66D-0A836E663510}" srcOrd="2" destOrd="0" parTransId="{EEA35012-1FC0-4880-93CC-D29E9C59862C}" sibTransId="{344B41DF-D930-4180-A5B8-833834261A02}"/>
    <dgm:cxn modelId="{47C65E29-8566-46E5-9312-3414A087E64B}" srcId="{808F8B36-7987-4A3A-AEFB-1F0EB8D97BB0}" destId="{64530160-BD30-49D5-91D1-40D2C720C5FA}" srcOrd="1" destOrd="0" parTransId="{610484DE-E26D-4C19-A70F-3A907D16D563}" sibTransId="{D1A50081-DDF0-4D73-A650-77520E2C6A5A}"/>
    <dgm:cxn modelId="{BF25A233-6D01-45AB-9D7D-351AF6C64791}" type="presOf" srcId="{A4A7EE7F-E622-4B51-B6E3-8D05849BE24D}" destId="{0EA03833-4154-4DC4-9376-715E75E3C50B}" srcOrd="0" destOrd="0" presId="urn:microsoft.com/office/officeart/2005/8/layout/target3"/>
    <dgm:cxn modelId="{DB908636-E803-45C8-B893-CBE295493EB8}" type="presOf" srcId="{8FF8646E-F591-4523-8DFB-AB26939F0F76}" destId="{F294E529-931D-4E77-94B3-2BE7F6328DCA}" srcOrd="0" destOrd="1" presId="urn:microsoft.com/office/officeart/2005/8/layout/target3"/>
    <dgm:cxn modelId="{2869CC39-10D2-4377-BB27-3FC616E14AA4}" type="presOf" srcId="{53C1CF89-80DA-4DE9-B238-6F5A3A78B143}" destId="{413A9CD8-01D4-4705-A297-F002420392B9}" srcOrd="0" destOrd="1" presId="urn:microsoft.com/office/officeart/2005/8/layout/target3"/>
    <dgm:cxn modelId="{0EA92642-244D-4856-9BE6-41907970DABE}" srcId="{A4A7EE7F-E622-4B51-B6E3-8D05849BE24D}" destId="{808F8B36-7987-4A3A-AEFB-1F0EB8D97BB0}" srcOrd="1" destOrd="0" parTransId="{7AB709D8-5070-432E-8617-977168B0F159}" sibTransId="{828F1CB7-46A3-4C4B-A50C-BEBC5651CC46}"/>
    <dgm:cxn modelId="{BB9FF16A-CDB1-4A32-8E44-7684B2BD9ADA}" srcId="{10B1B594-FB17-41BD-B717-DAE425FFAF3F}" destId="{785E1226-6D49-457C-B877-46ECEFAE91AA}" srcOrd="0" destOrd="0" parTransId="{EB057229-0066-4364-90C8-7ABDD5DC3062}" sibTransId="{89585B0D-C3E0-4267-AE83-422B65E013AC}"/>
    <dgm:cxn modelId="{2E80156E-8D4B-42D1-B839-77321633D70A}" type="presOf" srcId="{785E1226-6D49-457C-B877-46ECEFAE91AA}" destId="{F294E529-931D-4E77-94B3-2BE7F6328DCA}" srcOrd="0" destOrd="0" presId="urn:microsoft.com/office/officeart/2005/8/layout/target3"/>
    <dgm:cxn modelId="{2DB1F454-FA5A-47A5-BD15-D5B0158A5CF6}" srcId="{A4A7EE7F-E622-4B51-B6E3-8D05849BE24D}" destId="{10B1B594-FB17-41BD-B717-DAE425FFAF3F}" srcOrd="3" destOrd="0" parTransId="{A167F56F-A30D-4F7B-A0B5-4F7A47AD63C8}" sibTransId="{05836537-55B4-4D70-8632-7F31A9186033}"/>
    <dgm:cxn modelId="{02CEC575-ECEE-463C-A815-1CCC13031577}" type="presOf" srcId="{808F8B36-7987-4A3A-AEFB-1F0EB8D97BB0}" destId="{927DB6ED-45C4-48AD-85B8-D9694E2521E2}" srcOrd="1" destOrd="0" presId="urn:microsoft.com/office/officeart/2005/8/layout/target3"/>
    <dgm:cxn modelId="{6B601156-F44A-4799-B0CA-9127EB53AB84}" srcId="{5C44B631-C706-4C59-B6B0-0A4F0786ECD6}" destId="{576CBB21-4088-492D-8985-B29EA5B78B4D}" srcOrd="2" destOrd="0" parTransId="{6D3A3132-1104-4F9E-B86B-7BB7A5D62AAA}" sibTransId="{AC3982F5-A318-4B87-ADF7-275E4B87447D}"/>
    <dgm:cxn modelId="{EFDD1C56-F8DF-4A01-9C67-B2E65B0199CE}" srcId="{A4A7EE7F-E622-4B51-B6E3-8D05849BE24D}" destId="{5C44B631-C706-4C59-B6B0-0A4F0786ECD6}" srcOrd="2" destOrd="0" parTransId="{26AAA082-52F7-4394-8FBF-57C9B5707FE4}" sibTransId="{163E8007-6E2F-41B9-A680-C7FFCE7A27F0}"/>
    <dgm:cxn modelId="{49AC5E56-7DA0-4684-9B97-5F55A6AF2642}" srcId="{808F8B36-7987-4A3A-AEFB-1F0EB8D97BB0}" destId="{FD5F2F55-2C0E-42CB-B84F-954DDAE62244}" srcOrd="2" destOrd="0" parTransId="{0CC1C4E9-F714-4C89-B827-5D3380FDB49B}" sibTransId="{E80CD2A1-2565-479C-9E16-ADA162B49F0C}"/>
    <dgm:cxn modelId="{E93F8479-C3D8-4F01-97D4-21A1A3BE1F2E}" type="presOf" srcId="{1CA7043B-BF23-45DD-BA4A-1494799AA9E7}" destId="{B91FB1F8-703E-4F90-BD0C-1D59414AE07F}" srcOrd="0" destOrd="1" presId="urn:microsoft.com/office/officeart/2005/8/layout/target3"/>
    <dgm:cxn modelId="{27591990-0238-4142-8C33-7519364B53D1}" type="presOf" srcId="{674FD78A-8B8A-4848-AC6B-606D9C1F1914}" destId="{78A2F987-8D95-4C8F-98FC-55DF62452115}" srcOrd="1" destOrd="0" presId="urn:microsoft.com/office/officeart/2005/8/layout/target3"/>
    <dgm:cxn modelId="{F6956E94-786D-4A4E-8473-70E35EF69FFB}" srcId="{A4A7EE7F-E622-4B51-B6E3-8D05849BE24D}" destId="{674FD78A-8B8A-4848-AC6B-606D9C1F1914}" srcOrd="0" destOrd="0" parTransId="{FBB57D02-8F0D-4867-AC1A-F6888D8FBD1C}" sibTransId="{4BB3F93A-62AB-45C6-BD85-7C6E4D441C5E}"/>
    <dgm:cxn modelId="{7C9A2296-9769-4C61-A389-E25EEC157C9F}" type="presOf" srcId="{66662074-13FE-4D76-B66D-0A836E663510}" destId="{413A9CD8-01D4-4705-A297-F002420392B9}" srcOrd="0" destOrd="2" presId="urn:microsoft.com/office/officeart/2005/8/layout/target3"/>
    <dgm:cxn modelId="{E4F91798-3B59-4B84-8A89-C4DB904B0053}" type="presOf" srcId="{C5A034FF-B8A3-41D3-A3D4-D38575FF1B8C}" destId="{B91FB1F8-703E-4F90-BD0C-1D59414AE07F}" srcOrd="0" destOrd="0" presId="urn:microsoft.com/office/officeart/2005/8/layout/target3"/>
    <dgm:cxn modelId="{DD204B9B-90FF-44C3-AC45-BD2456309E2F}" type="presOf" srcId="{10B1B594-FB17-41BD-B717-DAE425FFAF3F}" destId="{A3EEB772-4B88-4FBA-B871-95C5DA147862}" srcOrd="0" destOrd="0" presId="urn:microsoft.com/office/officeart/2005/8/layout/target3"/>
    <dgm:cxn modelId="{23788F9D-6625-4254-91AE-741B7A052EEF}" srcId="{10B1B594-FB17-41BD-B717-DAE425FFAF3F}" destId="{8FF8646E-F591-4523-8DFB-AB26939F0F76}" srcOrd="1" destOrd="0" parTransId="{A176D0B4-9336-46D0-B693-94CE1FB35B30}" sibTransId="{FFC78842-410E-4803-BD3F-8CFFF856E1B0}"/>
    <dgm:cxn modelId="{F4F62F9F-BC72-4CE3-A237-618B752EC378}" type="presOf" srcId="{5C44B631-C706-4C59-B6B0-0A4F0786ECD6}" destId="{A8F5D83A-CF4B-4A00-9F1C-448DE288D350}" srcOrd="1" destOrd="0" presId="urn:microsoft.com/office/officeart/2005/8/layout/target3"/>
    <dgm:cxn modelId="{154A4A9F-F894-427E-9D8C-3C61DFC09675}" type="presOf" srcId="{576CBB21-4088-492D-8985-B29EA5B78B4D}" destId="{B91FB1F8-703E-4F90-BD0C-1D59414AE07F}" srcOrd="0" destOrd="2" presId="urn:microsoft.com/office/officeart/2005/8/layout/target3"/>
    <dgm:cxn modelId="{22F037B6-E5AF-4D8D-BB19-C1C1C353BC0F}" type="presOf" srcId="{808F8B36-7987-4A3A-AEFB-1F0EB8D97BB0}" destId="{5D1D0783-B38B-40C5-8285-CA6446C300F2}" srcOrd="0" destOrd="0" presId="urn:microsoft.com/office/officeart/2005/8/layout/target3"/>
    <dgm:cxn modelId="{8503F4BC-F825-4C75-973C-EE71D7EAF1A6}" type="presOf" srcId="{241B1308-963A-4A9C-ACCD-3CB835BC1A7A}" destId="{5A3CCB9C-BEA7-427C-A65C-FDF11179A0F9}" srcOrd="0" destOrd="0" presId="urn:microsoft.com/office/officeart/2005/8/layout/target3"/>
    <dgm:cxn modelId="{478CFEC9-58A6-4069-A3CE-6D4BD73F2ED9}" srcId="{674FD78A-8B8A-4848-AC6B-606D9C1F1914}" destId="{2F8EB219-5AA0-4DD9-91BB-DAD5A5C139BD}" srcOrd="0" destOrd="0" parTransId="{7B8BD98A-1F1C-4D6C-8CC9-A547E7E6E093}" sibTransId="{67D10DA3-896A-4C75-B59A-EDC2BED32463}"/>
    <dgm:cxn modelId="{0B0E10DA-5EBD-4664-82DD-250171129109}" type="presOf" srcId="{5C44B631-C706-4C59-B6B0-0A4F0786ECD6}" destId="{95AAF5F8-E5ED-464A-9390-FA099F22AF6A}" srcOrd="0" destOrd="0" presId="urn:microsoft.com/office/officeart/2005/8/layout/target3"/>
    <dgm:cxn modelId="{FCA7FAEF-3E83-4F94-AA59-ACA8994245C1}" type="presOf" srcId="{FD5F2F55-2C0E-42CB-B84F-954DDAE62244}" destId="{5A3CCB9C-BEA7-427C-A65C-FDF11179A0F9}" srcOrd="0" destOrd="2" presId="urn:microsoft.com/office/officeart/2005/8/layout/target3"/>
    <dgm:cxn modelId="{7D4226F4-9509-47B6-A11E-D5D03E31A9C1}" srcId="{808F8B36-7987-4A3A-AEFB-1F0EB8D97BB0}" destId="{241B1308-963A-4A9C-ACCD-3CB835BC1A7A}" srcOrd="0" destOrd="0" parTransId="{40F8ED7E-40A9-4DF3-BA71-E92D93E3A91E}" sibTransId="{FBF29E54-9ABF-4487-8B71-DAAFF0D0909F}"/>
    <dgm:cxn modelId="{41DE64F7-7C80-4121-8943-E95F1C4353A2}" srcId="{5C44B631-C706-4C59-B6B0-0A4F0786ECD6}" destId="{C5A034FF-B8A3-41D3-A3D4-D38575FF1B8C}" srcOrd="0" destOrd="0" parTransId="{5C234252-25EE-489A-B645-8609581582F5}" sibTransId="{3B5FBDF8-5927-419E-ACDA-2AB2A38B4889}"/>
    <dgm:cxn modelId="{922C2DF9-DA19-4A97-9F90-85D35B792EED}" type="presOf" srcId="{674FD78A-8B8A-4848-AC6B-606D9C1F1914}" destId="{EA26CDCB-7185-416E-98E3-E83C219BCEC7}" srcOrd="0" destOrd="0" presId="urn:microsoft.com/office/officeart/2005/8/layout/target3"/>
    <dgm:cxn modelId="{849C3EFE-AAE8-4C43-A918-31763149AA02}" srcId="{5C44B631-C706-4C59-B6B0-0A4F0786ECD6}" destId="{1CA7043B-BF23-45DD-BA4A-1494799AA9E7}" srcOrd="1" destOrd="0" parTransId="{D1F2827E-CEDC-4004-8B1A-66E5D2AEDB80}" sibTransId="{41C8F86A-23D5-42F3-907D-44401FCA4910}"/>
    <dgm:cxn modelId="{8A52555E-545A-44F5-B733-79FCC03C144E}" type="presParOf" srcId="{0EA03833-4154-4DC4-9376-715E75E3C50B}" destId="{18EEEE4D-1626-49CE-A004-BFD943441B6D}" srcOrd="0" destOrd="0" presId="urn:microsoft.com/office/officeart/2005/8/layout/target3"/>
    <dgm:cxn modelId="{061043C7-D18E-4EE0-8DC8-2FD48829880A}" type="presParOf" srcId="{0EA03833-4154-4DC4-9376-715E75E3C50B}" destId="{A27EE7F1-FD69-496D-84AB-5F7C77FA0D25}" srcOrd="1" destOrd="0" presId="urn:microsoft.com/office/officeart/2005/8/layout/target3"/>
    <dgm:cxn modelId="{8662759E-3372-47CF-A95F-D925223641B1}" type="presParOf" srcId="{0EA03833-4154-4DC4-9376-715E75E3C50B}" destId="{EA26CDCB-7185-416E-98E3-E83C219BCEC7}" srcOrd="2" destOrd="0" presId="urn:microsoft.com/office/officeart/2005/8/layout/target3"/>
    <dgm:cxn modelId="{512AE9C7-0A15-47E4-ADF2-1A7E76D07B3C}" type="presParOf" srcId="{0EA03833-4154-4DC4-9376-715E75E3C50B}" destId="{AEC2AB2B-DE77-4C42-BEE3-D90B975FEF9F}" srcOrd="3" destOrd="0" presId="urn:microsoft.com/office/officeart/2005/8/layout/target3"/>
    <dgm:cxn modelId="{302ED727-7A37-4F01-8E3D-3152E4F8FB42}" type="presParOf" srcId="{0EA03833-4154-4DC4-9376-715E75E3C50B}" destId="{F78EEAF5-41EC-4374-AF00-720A8FE54E76}" srcOrd="4" destOrd="0" presId="urn:microsoft.com/office/officeart/2005/8/layout/target3"/>
    <dgm:cxn modelId="{1597E709-CB60-48AC-805E-DA5ECD79C982}" type="presParOf" srcId="{0EA03833-4154-4DC4-9376-715E75E3C50B}" destId="{5D1D0783-B38B-40C5-8285-CA6446C300F2}" srcOrd="5" destOrd="0" presId="urn:microsoft.com/office/officeart/2005/8/layout/target3"/>
    <dgm:cxn modelId="{CE182C09-4559-4998-B227-610746B86AF7}" type="presParOf" srcId="{0EA03833-4154-4DC4-9376-715E75E3C50B}" destId="{A9492F37-1ABA-4EE7-89EF-71B69726D948}" srcOrd="6" destOrd="0" presId="urn:microsoft.com/office/officeart/2005/8/layout/target3"/>
    <dgm:cxn modelId="{23438F51-F01E-46F3-9CDC-C4D0EC2AACCD}" type="presParOf" srcId="{0EA03833-4154-4DC4-9376-715E75E3C50B}" destId="{4A994218-2071-4894-ADDC-3566E8085678}" srcOrd="7" destOrd="0" presId="urn:microsoft.com/office/officeart/2005/8/layout/target3"/>
    <dgm:cxn modelId="{181AF1EF-18ED-4A05-AEDA-189F07B088DD}" type="presParOf" srcId="{0EA03833-4154-4DC4-9376-715E75E3C50B}" destId="{95AAF5F8-E5ED-464A-9390-FA099F22AF6A}" srcOrd="8" destOrd="0" presId="urn:microsoft.com/office/officeart/2005/8/layout/target3"/>
    <dgm:cxn modelId="{1D37306E-750B-4714-B7BF-963577FBC0CB}" type="presParOf" srcId="{0EA03833-4154-4DC4-9376-715E75E3C50B}" destId="{65DC904F-D6FB-42E1-AADB-218704F75841}" srcOrd="9" destOrd="0" presId="urn:microsoft.com/office/officeart/2005/8/layout/target3"/>
    <dgm:cxn modelId="{569CAE71-EB5E-4726-8510-BC4025F10E97}" type="presParOf" srcId="{0EA03833-4154-4DC4-9376-715E75E3C50B}" destId="{38C60D86-B1F7-4A5F-8A49-BA258CFF2F30}" srcOrd="10" destOrd="0" presId="urn:microsoft.com/office/officeart/2005/8/layout/target3"/>
    <dgm:cxn modelId="{397A2326-9007-4494-89BA-88DC20368A78}" type="presParOf" srcId="{0EA03833-4154-4DC4-9376-715E75E3C50B}" destId="{A3EEB772-4B88-4FBA-B871-95C5DA147862}" srcOrd="11" destOrd="0" presId="urn:microsoft.com/office/officeart/2005/8/layout/target3"/>
    <dgm:cxn modelId="{1393EB5E-1138-4988-A092-1C345DFF7F2F}" type="presParOf" srcId="{0EA03833-4154-4DC4-9376-715E75E3C50B}" destId="{78A2F987-8D95-4C8F-98FC-55DF62452115}" srcOrd="12" destOrd="0" presId="urn:microsoft.com/office/officeart/2005/8/layout/target3"/>
    <dgm:cxn modelId="{B102E195-BDE9-4F19-A292-FC2415D1C36C}" type="presParOf" srcId="{0EA03833-4154-4DC4-9376-715E75E3C50B}" destId="{413A9CD8-01D4-4705-A297-F002420392B9}" srcOrd="13" destOrd="0" presId="urn:microsoft.com/office/officeart/2005/8/layout/target3"/>
    <dgm:cxn modelId="{A84BF5C3-9F50-49E5-BF61-6D102D3D65EA}" type="presParOf" srcId="{0EA03833-4154-4DC4-9376-715E75E3C50B}" destId="{927DB6ED-45C4-48AD-85B8-D9694E2521E2}" srcOrd="14" destOrd="0" presId="urn:microsoft.com/office/officeart/2005/8/layout/target3"/>
    <dgm:cxn modelId="{7A8B078F-BE58-41C4-BD3B-2B3A66848961}" type="presParOf" srcId="{0EA03833-4154-4DC4-9376-715E75E3C50B}" destId="{5A3CCB9C-BEA7-427C-A65C-FDF11179A0F9}" srcOrd="15" destOrd="0" presId="urn:microsoft.com/office/officeart/2005/8/layout/target3"/>
    <dgm:cxn modelId="{CBFE74A5-2C96-45CE-9443-201B748F0326}" type="presParOf" srcId="{0EA03833-4154-4DC4-9376-715E75E3C50B}" destId="{A8F5D83A-CF4B-4A00-9F1C-448DE288D350}" srcOrd="16" destOrd="0" presId="urn:microsoft.com/office/officeart/2005/8/layout/target3"/>
    <dgm:cxn modelId="{CE51374E-1AB7-4A4D-823B-B8E564BB7129}" type="presParOf" srcId="{0EA03833-4154-4DC4-9376-715E75E3C50B}" destId="{B91FB1F8-703E-4F90-BD0C-1D59414AE07F}" srcOrd="17" destOrd="0" presId="urn:microsoft.com/office/officeart/2005/8/layout/target3"/>
    <dgm:cxn modelId="{A33D8380-E2D2-47BD-8ECC-8190E0FA0825}" type="presParOf" srcId="{0EA03833-4154-4DC4-9376-715E75E3C50B}" destId="{0277F79D-EAC0-47E9-99DE-F5F29A452359}" srcOrd="18" destOrd="0" presId="urn:microsoft.com/office/officeart/2005/8/layout/target3"/>
    <dgm:cxn modelId="{CF519EAB-4233-4DFE-B8E1-BF57687F7FEE}" type="presParOf" srcId="{0EA03833-4154-4DC4-9376-715E75E3C50B}" destId="{F294E529-931D-4E77-94B3-2BE7F6328DCA}"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E7AD9-60CA-4D4E-8766-728B534C1731}">
      <dsp:nvSpPr>
        <dsp:cNvPr id="0" name=""/>
        <dsp:cNvSpPr/>
      </dsp:nvSpPr>
      <dsp:spPr>
        <a:xfrm>
          <a:off x="0" y="0"/>
          <a:ext cx="5867082" cy="91249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Clr>
              <a:schemeClr val="accent2"/>
            </a:buClr>
            <a:buFont typeface="Arial" panose="020B0604020202020204" pitchFamily="34" charset="0"/>
            <a:buNone/>
          </a:pPr>
          <a:r>
            <a:rPr lang="fr-FR" sz="1400" kern="1200" dirty="0">
              <a:latin typeface="Arial" panose="020B0604020202020204" pitchFamily="34" charset="0"/>
              <a:cs typeface="Arial" panose="020B0604020202020204" pitchFamily="34" charset="0"/>
            </a:rPr>
            <a:t>Attentes de la part d’anesthésistes déployant des programmes RAAC : mieux comprendre l’impact de cette innovation organisationnelle sur le collectif de travail</a:t>
          </a:r>
        </a:p>
      </dsp:txBody>
      <dsp:txXfrm>
        <a:off x="26726" y="26726"/>
        <a:ext cx="4882429" cy="859043"/>
      </dsp:txXfrm>
    </dsp:sp>
    <dsp:sp modelId="{1ED831E7-0ACE-4976-9AB2-FD574D0AE83C}">
      <dsp:nvSpPr>
        <dsp:cNvPr id="0" name=""/>
        <dsp:cNvSpPr/>
      </dsp:nvSpPr>
      <dsp:spPr>
        <a:xfrm>
          <a:off x="517683" y="1064577"/>
          <a:ext cx="5867082" cy="912495"/>
        </a:xfrm>
        <a:prstGeom prst="roundRect">
          <a:avLst>
            <a:gd name="adj" fmla="val 10000"/>
          </a:avLst>
        </a:prstGeom>
        <a:solidFill>
          <a:schemeClr val="accent2">
            <a:hueOff val="-1356225"/>
            <a:satOff val="-828"/>
            <a:lumOff val="3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FR" sz="1400" kern="1200" dirty="0">
              <a:latin typeface="Arial" panose="020B0604020202020204" pitchFamily="34" charset="0"/>
              <a:cs typeface="Arial" panose="020B0604020202020204" pitchFamily="34" charset="0"/>
            </a:rPr>
            <a:t>Co-portage du projet ARS (Département Appui à la Transformation des Organisations de Santé, Direction de la stratégie) et AP-HP (Direction du Pilotage de la Transformation)</a:t>
          </a:r>
        </a:p>
      </dsp:txBody>
      <dsp:txXfrm>
        <a:off x="544409" y="1091303"/>
        <a:ext cx="4702825" cy="859043"/>
      </dsp:txXfrm>
    </dsp:sp>
    <dsp:sp modelId="{F49FAA32-6016-4B51-B384-0C061762A72C}">
      <dsp:nvSpPr>
        <dsp:cNvPr id="0" name=""/>
        <dsp:cNvSpPr/>
      </dsp:nvSpPr>
      <dsp:spPr>
        <a:xfrm>
          <a:off x="1035367" y="2129155"/>
          <a:ext cx="5867082" cy="912495"/>
        </a:xfrm>
        <a:prstGeom prst="roundRect">
          <a:avLst>
            <a:gd name="adj" fmla="val 10000"/>
          </a:avLst>
        </a:prstGeom>
        <a:solidFill>
          <a:schemeClr val="accent2">
            <a:hueOff val="-2712450"/>
            <a:satOff val="-1656"/>
            <a:lumOff val="647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FR" sz="1400" kern="1200" dirty="0">
              <a:latin typeface="Arial" panose="020B0604020202020204" pitchFamily="34" charset="0"/>
              <a:cs typeface="Arial" panose="020B0604020202020204" pitchFamily="34" charset="0"/>
            </a:rPr>
            <a:t>Etude réalisée par le cabinet de conseil Acsantis</a:t>
          </a:r>
        </a:p>
      </dsp:txBody>
      <dsp:txXfrm>
        <a:off x="1062093" y="2155881"/>
        <a:ext cx="4702825" cy="859043"/>
      </dsp:txXfrm>
    </dsp:sp>
    <dsp:sp modelId="{5530CFA5-92C1-4128-98BD-8A07E2424EED}">
      <dsp:nvSpPr>
        <dsp:cNvPr id="0" name=""/>
        <dsp:cNvSpPr/>
      </dsp:nvSpPr>
      <dsp:spPr>
        <a:xfrm>
          <a:off x="5273960" y="691975"/>
          <a:ext cx="593121" cy="593121"/>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r-FR" sz="2300" kern="1200">
            <a:latin typeface="Arial Black" panose="020B0A04020102020204" pitchFamily="34" charset="0"/>
          </a:endParaRPr>
        </a:p>
      </dsp:txBody>
      <dsp:txXfrm>
        <a:off x="5407412" y="691975"/>
        <a:ext cx="326217" cy="446324"/>
      </dsp:txXfrm>
    </dsp:sp>
    <dsp:sp modelId="{A9887E32-0438-4102-8FA5-260E43A98B2A}">
      <dsp:nvSpPr>
        <dsp:cNvPr id="0" name=""/>
        <dsp:cNvSpPr/>
      </dsp:nvSpPr>
      <dsp:spPr>
        <a:xfrm>
          <a:off x="5791644" y="1750469"/>
          <a:ext cx="593121" cy="593121"/>
        </a:xfrm>
        <a:prstGeom prst="downArrow">
          <a:avLst>
            <a:gd name="adj1" fmla="val 55000"/>
            <a:gd name="adj2" fmla="val 45000"/>
          </a:avLst>
        </a:prstGeom>
        <a:solidFill>
          <a:schemeClr val="accent2">
            <a:tint val="40000"/>
            <a:alpha val="90000"/>
            <a:hueOff val="-3741368"/>
            <a:satOff val="7526"/>
            <a:lumOff val="1147"/>
            <a:alphaOff val="0"/>
          </a:schemeClr>
        </a:solidFill>
        <a:ln w="19050" cap="rnd" cmpd="sng" algn="ctr">
          <a:solidFill>
            <a:schemeClr val="accent2">
              <a:tint val="40000"/>
              <a:alpha val="90000"/>
              <a:hueOff val="-3741368"/>
              <a:satOff val="7526"/>
              <a:lumOff val="11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fr-FR" sz="2300" kern="1200">
            <a:latin typeface="Arial Black" panose="020B0A04020102020204" pitchFamily="34" charset="0"/>
          </a:endParaRPr>
        </a:p>
      </dsp:txBody>
      <dsp:txXfrm>
        <a:off x="5925096" y="1750469"/>
        <a:ext cx="326217" cy="4463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48FE9-31D7-413F-9203-274452332CB4}">
      <dsp:nvSpPr>
        <dsp:cNvPr id="0" name=""/>
        <dsp:cNvSpPr/>
      </dsp:nvSpPr>
      <dsp:spPr>
        <a:xfrm>
          <a:off x="4275" y="21018"/>
          <a:ext cx="1943992" cy="68039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fr-FR" sz="1200" kern="1200" dirty="0">
              <a:latin typeface="Arial" panose="020B0604020202020204" pitchFamily="34" charset="0"/>
              <a:cs typeface="Arial" panose="020B0604020202020204" pitchFamily="34" charset="0"/>
            </a:rPr>
            <a:t>Principes de la RAAC</a:t>
          </a:r>
        </a:p>
      </dsp:txBody>
      <dsp:txXfrm>
        <a:off x="4275" y="21018"/>
        <a:ext cx="1943992" cy="453599"/>
      </dsp:txXfrm>
    </dsp:sp>
    <dsp:sp modelId="{7B653EFF-235C-44CC-B923-AE4F86650C62}">
      <dsp:nvSpPr>
        <dsp:cNvPr id="0" name=""/>
        <dsp:cNvSpPr/>
      </dsp:nvSpPr>
      <dsp:spPr>
        <a:xfrm>
          <a:off x="402442" y="474618"/>
          <a:ext cx="1943992" cy="33858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fr-FR" sz="1200" kern="1200" dirty="0">
              <a:latin typeface="Arial" panose="020B0604020202020204" pitchFamily="34" charset="0"/>
              <a:cs typeface="Arial" panose="020B0604020202020204" pitchFamily="34" charset="0"/>
            </a:rPr>
            <a:t>Organisation spécifique des soins, centrée sur le patient, sur les 3 périodes pré-, per- et post-opératoires</a:t>
          </a:r>
        </a:p>
        <a:p>
          <a:pPr marL="114300" lvl="1" indent="-114300" algn="l" defTabSz="533400">
            <a:lnSpc>
              <a:spcPct val="90000"/>
            </a:lnSpc>
            <a:spcBef>
              <a:spcPct val="0"/>
            </a:spcBef>
            <a:spcAft>
              <a:spcPct val="15000"/>
            </a:spcAft>
            <a:buChar char="•"/>
          </a:pPr>
          <a:r>
            <a:rPr lang="fr-FR" sz="1200" kern="1200" dirty="0">
              <a:latin typeface="Arial" panose="020B0604020202020204" pitchFamily="34" charset="0"/>
              <a:cs typeface="Arial" panose="020B0604020202020204" pitchFamily="34" charset="0"/>
            </a:rPr>
            <a:t>Analyse de l’ensemble des freins susceptibles de prolonger la durée d’hospitalisation</a:t>
          </a:r>
        </a:p>
      </dsp:txBody>
      <dsp:txXfrm>
        <a:off x="459380" y="531556"/>
        <a:ext cx="1830116" cy="3271924"/>
      </dsp:txXfrm>
    </dsp:sp>
    <dsp:sp modelId="{E5CA7E0D-E69B-4FBD-A3D4-622D38E69A93}">
      <dsp:nvSpPr>
        <dsp:cNvPr id="0" name=""/>
        <dsp:cNvSpPr/>
      </dsp:nvSpPr>
      <dsp:spPr>
        <a:xfrm>
          <a:off x="2242969" y="5819"/>
          <a:ext cx="624768" cy="4839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latin typeface="Arial" panose="020B0604020202020204" pitchFamily="34" charset="0"/>
            <a:cs typeface="Arial" panose="020B0604020202020204" pitchFamily="34" charset="0"/>
          </a:endParaRPr>
        </a:p>
      </dsp:txBody>
      <dsp:txXfrm>
        <a:off x="2242969" y="102618"/>
        <a:ext cx="479569" cy="290399"/>
      </dsp:txXfrm>
    </dsp:sp>
    <dsp:sp modelId="{755761A5-39F8-4DDF-BD97-57F06BC5755D}">
      <dsp:nvSpPr>
        <dsp:cNvPr id="0" name=""/>
        <dsp:cNvSpPr/>
      </dsp:nvSpPr>
      <dsp:spPr>
        <a:xfrm>
          <a:off x="3127076" y="21018"/>
          <a:ext cx="1943992" cy="680398"/>
        </a:xfrm>
        <a:prstGeom prst="roundRect">
          <a:avLst>
            <a:gd name="adj" fmla="val 10000"/>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fr-FR" sz="1200" kern="1200" dirty="0">
              <a:latin typeface="Arial" panose="020B0604020202020204" pitchFamily="34" charset="0"/>
              <a:cs typeface="Arial" panose="020B0604020202020204" pitchFamily="34" charset="0"/>
            </a:rPr>
            <a:t>Enjeux du déploiement d’un programme RAAC</a:t>
          </a:r>
        </a:p>
      </dsp:txBody>
      <dsp:txXfrm>
        <a:off x="3127076" y="21018"/>
        <a:ext cx="1943992" cy="453599"/>
      </dsp:txXfrm>
    </dsp:sp>
    <dsp:sp modelId="{9FFD93FF-9A5E-41D8-B9E3-6D689C502FE9}">
      <dsp:nvSpPr>
        <dsp:cNvPr id="0" name=""/>
        <dsp:cNvSpPr/>
      </dsp:nvSpPr>
      <dsp:spPr>
        <a:xfrm>
          <a:off x="3525243" y="474618"/>
          <a:ext cx="1943992" cy="33858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fr-FR" sz="1200" kern="1200" dirty="0">
              <a:latin typeface="Arial" panose="020B0604020202020204" pitchFamily="34" charset="0"/>
              <a:cs typeface="Arial" panose="020B0604020202020204" pitchFamily="34" charset="0"/>
            </a:rPr>
            <a:t>Parcours du </a:t>
          </a:r>
          <a:r>
            <a:rPr lang="fr-FR" sz="1200" b="1" kern="1200" dirty="0">
              <a:solidFill>
                <a:schemeClr val="accent2"/>
              </a:solidFill>
              <a:latin typeface="Arial" panose="020B0604020202020204" pitchFamily="34" charset="0"/>
              <a:cs typeface="Arial" panose="020B0604020202020204" pitchFamily="34" charset="0"/>
            </a:rPr>
            <a:t>patient</a:t>
          </a:r>
          <a:r>
            <a:rPr lang="fr-FR" sz="1200" b="1" kern="1200" dirty="0">
              <a:solidFill>
                <a:schemeClr val="accent1"/>
              </a:solidFill>
              <a:latin typeface="Arial" panose="020B0604020202020204" pitchFamily="34" charset="0"/>
              <a:cs typeface="Arial" panose="020B0604020202020204" pitchFamily="34" charset="0"/>
            </a:rPr>
            <a:t> </a:t>
          </a:r>
          <a:r>
            <a:rPr lang="fr-FR" sz="1200" kern="1200" dirty="0">
              <a:latin typeface="Arial" panose="020B0604020202020204" pitchFamily="34" charset="0"/>
              <a:cs typeface="Arial" panose="020B0604020202020204" pitchFamily="34" charset="0"/>
            </a:rPr>
            <a:t>: qualité et durée de la prise en charge</a:t>
          </a:r>
        </a:p>
        <a:p>
          <a:pPr marL="114300" lvl="1" indent="-114300" algn="l" defTabSz="533400">
            <a:lnSpc>
              <a:spcPct val="90000"/>
            </a:lnSpc>
            <a:spcBef>
              <a:spcPct val="0"/>
            </a:spcBef>
            <a:spcAft>
              <a:spcPct val="15000"/>
            </a:spcAft>
            <a:buChar char="•"/>
          </a:pPr>
          <a:r>
            <a:rPr lang="fr-FR" sz="1200" kern="1200" dirty="0">
              <a:latin typeface="Arial" panose="020B0604020202020204" pitchFamily="34" charset="0"/>
              <a:cs typeface="Arial" panose="020B0604020202020204" pitchFamily="34" charset="0"/>
            </a:rPr>
            <a:t>Pour les </a:t>
          </a:r>
          <a:r>
            <a:rPr lang="fr-FR" sz="1200" b="1" kern="1200" dirty="0">
              <a:solidFill>
                <a:schemeClr val="accent2"/>
              </a:solidFill>
              <a:latin typeface="Arial" panose="020B0604020202020204" pitchFamily="34" charset="0"/>
              <a:cs typeface="Arial" panose="020B0604020202020204" pitchFamily="34" charset="0"/>
            </a:rPr>
            <a:t>professionnels</a:t>
          </a:r>
          <a:r>
            <a:rPr lang="fr-FR" sz="1200" kern="1200" dirty="0">
              <a:solidFill>
                <a:schemeClr val="accent2"/>
              </a:solidFill>
              <a:latin typeface="Arial" panose="020B0604020202020204" pitchFamily="34" charset="0"/>
              <a:cs typeface="Arial" panose="020B0604020202020204" pitchFamily="34" charset="0"/>
            </a:rPr>
            <a:t>,</a:t>
          </a:r>
          <a:r>
            <a:rPr lang="fr-FR" sz="1200" kern="1200" dirty="0">
              <a:solidFill>
                <a:schemeClr val="tx1"/>
              </a:solidFill>
              <a:latin typeface="Arial" panose="020B0604020202020204" pitchFamily="34" charset="0"/>
              <a:cs typeface="Arial" panose="020B0604020202020204" pitchFamily="34" charset="0"/>
            </a:rPr>
            <a:t> les </a:t>
          </a:r>
          <a:r>
            <a:rPr lang="fr-FR" sz="1200" b="1" kern="1200" dirty="0">
              <a:solidFill>
                <a:schemeClr val="accent2"/>
              </a:solidFill>
              <a:latin typeface="Arial" panose="020B0604020202020204" pitchFamily="34" charset="0"/>
              <a:cs typeface="Arial" panose="020B0604020202020204" pitchFamily="34" charset="0"/>
            </a:rPr>
            <a:t>organisations</a:t>
          </a:r>
          <a:r>
            <a:rPr lang="fr-FR" sz="1200" kern="1200" dirty="0">
              <a:solidFill>
                <a:schemeClr val="accent2"/>
              </a:solidFill>
              <a:latin typeface="Arial" panose="020B0604020202020204" pitchFamily="34" charset="0"/>
              <a:cs typeface="Arial" panose="020B0604020202020204" pitchFamily="34" charset="0"/>
            </a:rPr>
            <a:t> </a:t>
          </a:r>
          <a:r>
            <a:rPr lang="fr-FR" sz="1200" kern="1200" dirty="0">
              <a:solidFill>
                <a:schemeClr val="tx1"/>
              </a:solidFill>
              <a:latin typeface="Arial" panose="020B0604020202020204" pitchFamily="34" charset="0"/>
              <a:cs typeface="Arial" panose="020B0604020202020204" pitchFamily="34" charset="0"/>
            </a:rPr>
            <a:t>et les</a:t>
          </a:r>
          <a:r>
            <a:rPr lang="fr-FR" sz="1200" kern="1200" dirty="0">
              <a:solidFill>
                <a:schemeClr val="accent2"/>
              </a:solidFill>
              <a:latin typeface="Arial" panose="020B0604020202020204" pitchFamily="34" charset="0"/>
              <a:cs typeface="Arial" panose="020B0604020202020204" pitchFamily="34" charset="0"/>
            </a:rPr>
            <a:t> </a:t>
          </a:r>
          <a:r>
            <a:rPr lang="fr-FR" sz="1200" b="1" kern="1200" dirty="0">
              <a:solidFill>
                <a:schemeClr val="accent2"/>
              </a:solidFill>
              <a:latin typeface="Arial" panose="020B0604020202020204" pitchFamily="34" charset="0"/>
              <a:cs typeface="Arial" panose="020B0604020202020204" pitchFamily="34" charset="0"/>
            </a:rPr>
            <a:t>institutions</a:t>
          </a:r>
          <a:r>
            <a:rPr lang="fr-FR" sz="1200" kern="1200" dirty="0">
              <a:solidFill>
                <a:schemeClr val="accent2"/>
              </a:solidFill>
              <a:latin typeface="Arial" panose="020B0604020202020204" pitchFamily="34" charset="0"/>
              <a:cs typeface="Arial" panose="020B0604020202020204" pitchFamily="34" charset="0"/>
            </a:rPr>
            <a:t> </a:t>
          </a:r>
          <a:r>
            <a:rPr lang="fr-FR" sz="1200" kern="1200" dirty="0">
              <a:latin typeface="Arial" panose="020B0604020202020204" pitchFamily="34" charset="0"/>
              <a:cs typeface="Arial" panose="020B0604020202020204" pitchFamily="34" charset="0"/>
            </a:rPr>
            <a:t>: conditions de travail, évolution des pratiques, coordination, acquisition de connaissances, qualité de vie au travail</a:t>
          </a:r>
        </a:p>
        <a:p>
          <a:pPr marL="114300" lvl="1" indent="-114300" algn="l" defTabSz="533400">
            <a:lnSpc>
              <a:spcPct val="90000"/>
            </a:lnSpc>
            <a:spcBef>
              <a:spcPct val="0"/>
            </a:spcBef>
            <a:spcAft>
              <a:spcPct val="15000"/>
            </a:spcAft>
            <a:buChar char="•"/>
          </a:pPr>
          <a:r>
            <a:rPr lang="fr-FR" sz="1200" kern="1200" dirty="0">
              <a:latin typeface="Arial" panose="020B0604020202020204" pitchFamily="34" charset="0"/>
              <a:cs typeface="Arial" panose="020B0604020202020204" pitchFamily="34" charset="0"/>
            </a:rPr>
            <a:t>Pour les </a:t>
          </a:r>
          <a:r>
            <a:rPr lang="fr-FR" sz="1200" b="1" kern="1200" dirty="0">
              <a:solidFill>
                <a:schemeClr val="accent2"/>
              </a:solidFill>
              <a:latin typeface="Arial" panose="020B0604020202020204" pitchFamily="34" charset="0"/>
              <a:cs typeface="Arial" panose="020B0604020202020204" pitchFamily="34" charset="0"/>
            </a:rPr>
            <a:t>décideurs</a:t>
          </a:r>
          <a:r>
            <a:rPr lang="fr-FR" sz="1200" kern="1200" dirty="0">
              <a:latin typeface="Arial" panose="020B0604020202020204" pitchFamily="34" charset="0"/>
              <a:cs typeface="Arial" panose="020B0604020202020204" pitchFamily="34" charset="0"/>
            </a:rPr>
            <a:t> : effets systémiques, modalités de diffusion, efficience de la prise en charge</a:t>
          </a:r>
        </a:p>
      </dsp:txBody>
      <dsp:txXfrm>
        <a:off x="3582181" y="531556"/>
        <a:ext cx="1830116" cy="3271924"/>
      </dsp:txXfrm>
    </dsp:sp>
    <dsp:sp modelId="{36EE9608-E8C2-4C44-A9FF-161BA44A9D7B}">
      <dsp:nvSpPr>
        <dsp:cNvPr id="0" name=""/>
        <dsp:cNvSpPr/>
      </dsp:nvSpPr>
      <dsp:spPr>
        <a:xfrm>
          <a:off x="5365770" y="5819"/>
          <a:ext cx="624768" cy="4839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latin typeface="Arial" panose="020B0604020202020204" pitchFamily="34" charset="0"/>
            <a:cs typeface="Arial" panose="020B0604020202020204" pitchFamily="34" charset="0"/>
          </a:endParaRPr>
        </a:p>
      </dsp:txBody>
      <dsp:txXfrm>
        <a:off x="5365770" y="102618"/>
        <a:ext cx="479569" cy="290399"/>
      </dsp:txXfrm>
    </dsp:sp>
    <dsp:sp modelId="{D03AC493-D55B-4BE4-9EA3-502DD7C3B11C}">
      <dsp:nvSpPr>
        <dsp:cNvPr id="0" name=""/>
        <dsp:cNvSpPr/>
      </dsp:nvSpPr>
      <dsp:spPr>
        <a:xfrm>
          <a:off x="6249877" y="21018"/>
          <a:ext cx="1943992" cy="680398"/>
        </a:xfrm>
        <a:prstGeom prst="roundRect">
          <a:avLst>
            <a:gd name="adj" fmla="val 10000"/>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fr-FR" sz="1200" kern="1200" dirty="0">
              <a:latin typeface="Arial" panose="020B0604020202020204" pitchFamily="34" charset="0"/>
              <a:cs typeface="Arial" panose="020B0604020202020204" pitchFamily="34" charset="0"/>
            </a:rPr>
            <a:t>Objectifs de l’étude</a:t>
          </a:r>
        </a:p>
      </dsp:txBody>
      <dsp:txXfrm>
        <a:off x="6249877" y="21018"/>
        <a:ext cx="1943992" cy="453599"/>
      </dsp:txXfrm>
    </dsp:sp>
    <dsp:sp modelId="{2F9E7166-8D34-40C9-A559-79BD1612847C}">
      <dsp:nvSpPr>
        <dsp:cNvPr id="0" name=""/>
        <dsp:cNvSpPr/>
      </dsp:nvSpPr>
      <dsp:spPr>
        <a:xfrm>
          <a:off x="6648044" y="474618"/>
          <a:ext cx="1943992" cy="33858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fr-FR" sz="1200" kern="1200" dirty="0">
              <a:latin typeface="Arial" panose="020B0604020202020204" pitchFamily="34" charset="0"/>
              <a:cs typeface="Arial" panose="020B0604020202020204" pitchFamily="34" charset="0"/>
            </a:rPr>
            <a:t>Décrire les conditions d’implantation et de déploiement des programmes RAAC dans 4 établissements d’IDF ayant participé à une démarche d’accompagnement proposée par l’ARS</a:t>
          </a:r>
        </a:p>
        <a:p>
          <a:pPr marL="114300" lvl="1" indent="-114300" algn="l" defTabSz="533400">
            <a:lnSpc>
              <a:spcPct val="90000"/>
            </a:lnSpc>
            <a:spcBef>
              <a:spcPct val="0"/>
            </a:spcBef>
            <a:spcAft>
              <a:spcPct val="15000"/>
            </a:spcAft>
            <a:buChar char="•"/>
          </a:pPr>
          <a:r>
            <a:rPr lang="fr-FR" sz="1200" kern="1200" dirty="0">
              <a:latin typeface="Arial" panose="020B0604020202020204" pitchFamily="34" charset="0"/>
              <a:cs typeface="Arial" panose="020B0604020202020204" pitchFamily="34" charset="0"/>
            </a:rPr>
            <a:t>Identifier les conditions d’implantation et de déploiement structurants des programmes RAAC</a:t>
          </a:r>
        </a:p>
      </dsp:txBody>
      <dsp:txXfrm>
        <a:off x="6704982" y="531556"/>
        <a:ext cx="1830116" cy="32719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6BA02E-799E-40A8-922C-871459D8C6FB}">
      <dsp:nvSpPr>
        <dsp:cNvPr id="0" name=""/>
        <dsp:cNvSpPr/>
      </dsp:nvSpPr>
      <dsp:spPr>
        <a:xfrm>
          <a:off x="0" y="246468"/>
          <a:ext cx="8596312" cy="155925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7169" tIns="312420" rIns="667169" bIns="106680" numCol="1" spcCol="1270" anchor="t" anchorCtr="0">
          <a:noAutofit/>
        </a:bodyPr>
        <a:lstStyle/>
        <a:p>
          <a:pPr marL="114300" lvl="1" indent="-114300" algn="l" defTabSz="666750">
            <a:lnSpc>
              <a:spcPct val="90000"/>
            </a:lnSpc>
            <a:spcBef>
              <a:spcPct val="0"/>
            </a:spcBef>
            <a:spcAft>
              <a:spcPct val="15000"/>
            </a:spcAft>
            <a:buChar char="•"/>
          </a:pPr>
          <a:r>
            <a:rPr lang="fr-FR" sz="1500" kern="1200" dirty="0">
              <a:latin typeface="Arial" panose="020B0604020202020204" pitchFamily="34" charset="0"/>
              <a:cs typeface="Arial" panose="020B0604020202020204" pitchFamily="34" charset="0"/>
            </a:rPr>
            <a:t>Centre « référent » CHU AP-HP (Etablissement A)</a:t>
          </a:r>
        </a:p>
        <a:p>
          <a:pPr marL="114300" lvl="1" indent="-114300" algn="l" defTabSz="666750">
            <a:lnSpc>
              <a:spcPct val="90000"/>
            </a:lnSpc>
            <a:spcBef>
              <a:spcPct val="0"/>
            </a:spcBef>
            <a:spcAft>
              <a:spcPct val="15000"/>
            </a:spcAft>
            <a:buChar char="•"/>
          </a:pPr>
          <a:r>
            <a:rPr lang="fr-FR" sz="1500" kern="1200" dirty="0">
              <a:latin typeface="Arial" panose="020B0604020202020204" pitchFamily="34" charset="0"/>
              <a:cs typeface="Arial" panose="020B0604020202020204" pitchFamily="34" charset="0"/>
            </a:rPr>
            <a:t>Centres « apprenants » :</a:t>
          </a:r>
          <a:endParaRPr lang="fr-FR" sz="1500" i="1" kern="1200" dirty="0">
            <a:solidFill>
              <a:schemeClr val="accent1"/>
            </a:solidFill>
            <a:latin typeface="Arial" panose="020B0604020202020204" pitchFamily="34" charset="0"/>
            <a:cs typeface="Arial" panose="020B0604020202020204" pitchFamily="34" charset="0"/>
          </a:endParaRPr>
        </a:p>
        <a:p>
          <a:pPr marL="228600" lvl="2" indent="-114300" algn="l" defTabSz="666750">
            <a:lnSpc>
              <a:spcPct val="90000"/>
            </a:lnSpc>
            <a:spcBef>
              <a:spcPct val="0"/>
            </a:spcBef>
            <a:spcAft>
              <a:spcPct val="15000"/>
            </a:spcAft>
            <a:buChar char="•"/>
          </a:pPr>
          <a:r>
            <a:rPr lang="fr-FR" sz="1500" kern="1200">
              <a:latin typeface="Arial" panose="020B0604020202020204" pitchFamily="34" charset="0"/>
              <a:cs typeface="Arial" panose="020B0604020202020204" pitchFamily="34" charset="0"/>
            </a:rPr>
            <a:t>ESPIC (Etablissement B)</a:t>
          </a:r>
          <a:endParaRPr lang="fr-FR" sz="1500" kern="1200" dirty="0">
            <a:latin typeface="Arial" panose="020B0604020202020204" pitchFamily="34" charset="0"/>
            <a:cs typeface="Arial" panose="020B0604020202020204" pitchFamily="34" charset="0"/>
          </a:endParaRPr>
        </a:p>
        <a:p>
          <a:pPr marL="228600" lvl="2" indent="-114300" algn="l" defTabSz="666750">
            <a:lnSpc>
              <a:spcPct val="90000"/>
            </a:lnSpc>
            <a:spcBef>
              <a:spcPct val="0"/>
            </a:spcBef>
            <a:spcAft>
              <a:spcPct val="15000"/>
            </a:spcAft>
            <a:buChar char="•"/>
          </a:pPr>
          <a:r>
            <a:rPr lang="fr-FR" sz="1500" kern="1200" dirty="0">
              <a:latin typeface="Arial" panose="020B0604020202020204" pitchFamily="34" charset="0"/>
              <a:cs typeface="Arial" panose="020B0604020202020204" pitchFamily="34" charset="0"/>
            </a:rPr>
            <a:t>CH Public (Etablissement C)</a:t>
          </a:r>
        </a:p>
        <a:p>
          <a:pPr marL="228600" lvl="2" indent="-114300" algn="l" defTabSz="666750">
            <a:lnSpc>
              <a:spcPct val="90000"/>
            </a:lnSpc>
            <a:spcBef>
              <a:spcPct val="0"/>
            </a:spcBef>
            <a:spcAft>
              <a:spcPct val="15000"/>
            </a:spcAft>
            <a:buChar char="•"/>
          </a:pPr>
          <a:r>
            <a:rPr lang="fr-FR" sz="1500" kern="1200">
              <a:latin typeface="Arial" panose="020B0604020202020204" pitchFamily="34" charset="0"/>
              <a:cs typeface="Arial" panose="020B0604020202020204" pitchFamily="34" charset="0"/>
            </a:rPr>
            <a:t>Clinique Privée (Etablissement D)</a:t>
          </a:r>
          <a:endParaRPr lang="fr-FR" sz="1500" kern="1200" dirty="0">
            <a:latin typeface="Arial" panose="020B0604020202020204" pitchFamily="34" charset="0"/>
            <a:cs typeface="Arial" panose="020B0604020202020204" pitchFamily="34" charset="0"/>
          </a:endParaRPr>
        </a:p>
      </dsp:txBody>
      <dsp:txXfrm>
        <a:off x="0" y="246468"/>
        <a:ext cx="8596312" cy="1559250"/>
      </dsp:txXfrm>
    </dsp:sp>
    <dsp:sp modelId="{8DA90AC9-B700-495B-9032-D89E4F22281B}">
      <dsp:nvSpPr>
        <dsp:cNvPr id="0" name=""/>
        <dsp:cNvSpPr/>
      </dsp:nvSpPr>
      <dsp:spPr>
        <a:xfrm>
          <a:off x="429815" y="25068"/>
          <a:ext cx="6017418" cy="442800"/>
        </a:xfrm>
        <a:prstGeom prst="roundRect">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marL="0" lvl="0" indent="0" algn="l" defTabSz="666750">
            <a:lnSpc>
              <a:spcPct val="90000"/>
            </a:lnSpc>
            <a:spcBef>
              <a:spcPct val="0"/>
            </a:spcBef>
            <a:spcAft>
              <a:spcPct val="35000"/>
            </a:spcAft>
            <a:buNone/>
          </a:pPr>
          <a:r>
            <a:rPr lang="fr-FR" sz="1500" kern="1200" dirty="0">
              <a:latin typeface="Arial" panose="020B0604020202020204" pitchFamily="34" charset="0"/>
              <a:cs typeface="Arial" panose="020B0604020202020204" pitchFamily="34" charset="0"/>
            </a:rPr>
            <a:t>4 établissements de santé pratiquant la PTG et PTH – démarche ARS IDF</a:t>
          </a:r>
        </a:p>
      </dsp:txBody>
      <dsp:txXfrm>
        <a:off x="451431" y="46684"/>
        <a:ext cx="5974186" cy="399568"/>
      </dsp:txXfrm>
    </dsp:sp>
    <dsp:sp modelId="{CA42B31A-7ED4-4DD0-A906-517D48BDE7A7}">
      <dsp:nvSpPr>
        <dsp:cNvPr id="0" name=""/>
        <dsp:cNvSpPr/>
      </dsp:nvSpPr>
      <dsp:spPr>
        <a:xfrm>
          <a:off x="0" y="2108118"/>
          <a:ext cx="8596312" cy="174825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7169" tIns="312420" rIns="667169" bIns="106680" numCol="1" spcCol="1270" anchor="t" anchorCtr="0">
          <a:noAutofit/>
        </a:bodyPr>
        <a:lstStyle/>
        <a:p>
          <a:pPr marL="114300" lvl="1" indent="-114300" algn="l" defTabSz="666750">
            <a:lnSpc>
              <a:spcPct val="90000"/>
            </a:lnSpc>
            <a:spcBef>
              <a:spcPct val="0"/>
            </a:spcBef>
            <a:spcAft>
              <a:spcPct val="15000"/>
            </a:spcAft>
            <a:buChar char="•"/>
          </a:pPr>
          <a:r>
            <a:rPr lang="fr-FR" sz="1500" kern="1200" dirty="0">
              <a:latin typeface="Arial" panose="020B0604020202020204" pitchFamily="34" charset="0"/>
              <a:cs typeface="Arial" panose="020B0604020202020204" pitchFamily="34" charset="0"/>
            </a:rPr>
            <a:t>Professionnels de santé du bloc opératoire et de la salle de réveil en chirurgie orthopédique</a:t>
          </a:r>
        </a:p>
        <a:p>
          <a:pPr marL="114300" lvl="1" indent="-114300" algn="l" defTabSz="666750">
            <a:lnSpc>
              <a:spcPct val="90000"/>
            </a:lnSpc>
            <a:spcBef>
              <a:spcPct val="0"/>
            </a:spcBef>
            <a:spcAft>
              <a:spcPct val="15000"/>
            </a:spcAft>
            <a:buChar char="•"/>
          </a:pPr>
          <a:r>
            <a:rPr lang="fr-FR" sz="1500" kern="1200" dirty="0">
              <a:latin typeface="Arial" panose="020B0604020202020204" pitchFamily="34" charset="0"/>
              <a:cs typeface="Arial" panose="020B0604020202020204" pitchFamily="34" charset="0"/>
            </a:rPr>
            <a:t>Professionnels de santé des services d’hospitalisation pré et post intervention</a:t>
          </a:r>
        </a:p>
        <a:p>
          <a:pPr marL="114300" lvl="1" indent="-114300" algn="l" defTabSz="666750">
            <a:lnSpc>
              <a:spcPct val="90000"/>
            </a:lnSpc>
            <a:spcBef>
              <a:spcPct val="0"/>
            </a:spcBef>
            <a:spcAft>
              <a:spcPct val="15000"/>
            </a:spcAft>
            <a:buChar char="•"/>
          </a:pPr>
          <a:r>
            <a:rPr lang="fr-FR" sz="1500" kern="1200" dirty="0">
              <a:latin typeface="Arial" panose="020B0604020202020204" pitchFamily="34" charset="0"/>
              <a:cs typeface="Arial" panose="020B0604020202020204" pitchFamily="34" charset="0"/>
            </a:rPr>
            <a:t>Professionnels de ville</a:t>
          </a:r>
        </a:p>
        <a:p>
          <a:pPr marL="114300" lvl="1" indent="-114300" algn="l" defTabSz="666750">
            <a:lnSpc>
              <a:spcPct val="90000"/>
            </a:lnSpc>
            <a:spcBef>
              <a:spcPct val="0"/>
            </a:spcBef>
            <a:spcAft>
              <a:spcPct val="15000"/>
            </a:spcAft>
            <a:buChar char="•"/>
          </a:pPr>
          <a:r>
            <a:rPr lang="fr-FR" sz="1500" kern="1200" dirty="0">
              <a:latin typeface="Arial" panose="020B0604020202020204" pitchFamily="34" charset="0"/>
              <a:cs typeface="Arial" panose="020B0604020202020204" pitchFamily="34" charset="0"/>
            </a:rPr>
            <a:t>Professionnels des directions des établissements</a:t>
          </a:r>
        </a:p>
        <a:p>
          <a:pPr marL="114300" lvl="1" indent="-114300" algn="l" defTabSz="666750">
            <a:lnSpc>
              <a:spcPct val="90000"/>
            </a:lnSpc>
            <a:spcBef>
              <a:spcPct val="0"/>
            </a:spcBef>
            <a:spcAft>
              <a:spcPct val="15000"/>
            </a:spcAft>
            <a:buChar char="•"/>
          </a:pPr>
          <a:r>
            <a:rPr lang="fr-FR" sz="1500" kern="1200" dirty="0">
              <a:latin typeface="Arial" panose="020B0604020202020204" pitchFamily="34" charset="0"/>
              <a:cs typeface="Arial" panose="020B0604020202020204" pitchFamily="34" charset="0"/>
            </a:rPr>
            <a:t>Patients bénéficiant d’une PTG ou PTH RAAC</a:t>
          </a:r>
        </a:p>
      </dsp:txBody>
      <dsp:txXfrm>
        <a:off x="0" y="2108118"/>
        <a:ext cx="8596312" cy="1748250"/>
      </dsp:txXfrm>
    </dsp:sp>
    <dsp:sp modelId="{C3F7EF33-215E-41B7-BA7F-16D9DBD4EDC0}">
      <dsp:nvSpPr>
        <dsp:cNvPr id="0" name=""/>
        <dsp:cNvSpPr/>
      </dsp:nvSpPr>
      <dsp:spPr>
        <a:xfrm>
          <a:off x="429815" y="1886718"/>
          <a:ext cx="6017418" cy="442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marL="0" lvl="0" indent="0" algn="l" defTabSz="666750">
            <a:lnSpc>
              <a:spcPct val="90000"/>
            </a:lnSpc>
            <a:spcBef>
              <a:spcPct val="0"/>
            </a:spcBef>
            <a:spcAft>
              <a:spcPct val="35000"/>
            </a:spcAft>
            <a:buNone/>
          </a:pPr>
          <a:r>
            <a:rPr lang="fr-FR" sz="1500" kern="1200" dirty="0">
              <a:latin typeface="Arial" panose="020B0604020202020204" pitchFamily="34" charset="0"/>
              <a:cs typeface="Arial" panose="020B0604020202020204" pitchFamily="34" charset="0"/>
            </a:rPr>
            <a:t>Population</a:t>
          </a:r>
        </a:p>
      </dsp:txBody>
      <dsp:txXfrm>
        <a:off x="451431" y="1908334"/>
        <a:ext cx="5974186" cy="399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75AA9-B6B8-4130-9C1D-1D36B5AE130B}">
      <dsp:nvSpPr>
        <dsp:cNvPr id="0" name=""/>
        <dsp:cNvSpPr/>
      </dsp:nvSpPr>
      <dsp:spPr>
        <a:xfrm>
          <a:off x="27687" y="0"/>
          <a:ext cx="3863975" cy="3863975"/>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315712-A315-41C4-B250-F4CE151646D0}">
      <dsp:nvSpPr>
        <dsp:cNvPr id="0" name=""/>
        <dsp:cNvSpPr/>
      </dsp:nvSpPr>
      <dsp:spPr>
        <a:xfrm>
          <a:off x="2043820" y="444197"/>
          <a:ext cx="2511583" cy="914675"/>
        </a:xfrm>
        <a:prstGeom prst="roundRect">
          <a:avLst/>
        </a:prstGeom>
        <a:solidFill>
          <a:schemeClr val="lt1">
            <a:alpha val="90000"/>
            <a:hueOff val="0"/>
            <a:satOff val="0"/>
            <a:lumOff val="0"/>
            <a:alphaOff val="0"/>
          </a:schemeClr>
        </a:solidFill>
        <a:ln w="19050" cap="rnd"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latin typeface="Arial" panose="020B0604020202020204" pitchFamily="34" charset="0"/>
              <a:cs typeface="Arial" panose="020B0604020202020204" pitchFamily="34" charset="0"/>
            </a:rPr>
            <a:t>Analyse documentaire</a:t>
          </a:r>
        </a:p>
      </dsp:txBody>
      <dsp:txXfrm>
        <a:off x="2088471" y="488848"/>
        <a:ext cx="2422281" cy="825373"/>
      </dsp:txXfrm>
    </dsp:sp>
    <dsp:sp modelId="{E49743A0-4618-40D7-BF30-5E30F8985E92}">
      <dsp:nvSpPr>
        <dsp:cNvPr id="0" name=""/>
        <dsp:cNvSpPr/>
      </dsp:nvSpPr>
      <dsp:spPr>
        <a:xfrm>
          <a:off x="2080138" y="1440976"/>
          <a:ext cx="2511583" cy="914675"/>
        </a:xfrm>
        <a:prstGeom prst="roundRect">
          <a:avLst/>
        </a:prstGeom>
        <a:solidFill>
          <a:schemeClr val="lt1">
            <a:alpha val="90000"/>
            <a:hueOff val="0"/>
            <a:satOff val="0"/>
            <a:lumOff val="0"/>
            <a:alphaOff val="0"/>
          </a:schemeClr>
        </a:solidFill>
        <a:ln w="19050" cap="rnd"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latin typeface="Arial" panose="020B0604020202020204" pitchFamily="34" charset="0"/>
              <a:cs typeface="Arial" panose="020B0604020202020204" pitchFamily="34" charset="0"/>
            </a:rPr>
            <a:t>Entretiens semi-directifs</a:t>
          </a:r>
        </a:p>
        <a:p>
          <a:pPr marL="0" lvl="0" indent="0" algn="ctr" defTabSz="711200">
            <a:lnSpc>
              <a:spcPct val="90000"/>
            </a:lnSpc>
            <a:spcBef>
              <a:spcPct val="0"/>
            </a:spcBef>
            <a:spcAft>
              <a:spcPct val="35000"/>
            </a:spcAft>
            <a:buNone/>
          </a:pPr>
          <a:r>
            <a:rPr lang="fr-FR" sz="1600" kern="1200" dirty="0">
              <a:latin typeface="Arial" panose="020B0604020202020204" pitchFamily="34" charset="0"/>
              <a:cs typeface="Arial" panose="020B0604020202020204" pitchFamily="34" charset="0"/>
            </a:rPr>
            <a:t>(n = 42)</a:t>
          </a:r>
        </a:p>
      </dsp:txBody>
      <dsp:txXfrm>
        <a:off x="2124789" y="1485627"/>
        <a:ext cx="2422281" cy="825373"/>
      </dsp:txXfrm>
    </dsp:sp>
    <dsp:sp modelId="{7BE9190A-A7C1-48D5-9179-3879492AC858}">
      <dsp:nvSpPr>
        <dsp:cNvPr id="0" name=""/>
        <dsp:cNvSpPr/>
      </dsp:nvSpPr>
      <dsp:spPr>
        <a:xfrm>
          <a:off x="2080138" y="2446492"/>
          <a:ext cx="2511583" cy="914675"/>
        </a:xfrm>
        <a:prstGeom prst="roundRect">
          <a:avLst/>
        </a:prstGeom>
        <a:solidFill>
          <a:schemeClr val="lt1">
            <a:alpha val="90000"/>
            <a:hueOff val="0"/>
            <a:satOff val="0"/>
            <a:lumOff val="0"/>
            <a:alphaOff val="0"/>
          </a:schemeClr>
        </a:solidFill>
        <a:ln w="19050" cap="rnd"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latin typeface="Arial" panose="020B0604020202020204" pitchFamily="34" charset="0"/>
              <a:cs typeface="Arial" panose="020B0604020202020204" pitchFamily="34" charset="0"/>
            </a:rPr>
            <a:t>Observation </a:t>
          </a:r>
          <a:r>
            <a:rPr lang="fr-FR" sz="1600" i="1" kern="1200" dirty="0">
              <a:latin typeface="Arial" panose="020B0604020202020204" pitchFamily="34" charset="0"/>
              <a:cs typeface="Arial" panose="020B0604020202020204" pitchFamily="34" charset="0"/>
            </a:rPr>
            <a:t>in situ</a:t>
          </a:r>
          <a:endParaRPr lang="fr-FR" sz="1600" kern="1200" dirty="0">
            <a:latin typeface="Arial" panose="020B0604020202020204" pitchFamily="34" charset="0"/>
            <a:cs typeface="Arial" panose="020B0604020202020204" pitchFamily="34" charset="0"/>
          </a:endParaRPr>
        </a:p>
      </dsp:txBody>
      <dsp:txXfrm>
        <a:off x="2124789" y="2491143"/>
        <a:ext cx="2422281" cy="8253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2219A-7751-4E5C-8A1E-0981CC43607B}">
      <dsp:nvSpPr>
        <dsp:cNvPr id="0" name=""/>
        <dsp:cNvSpPr/>
      </dsp:nvSpPr>
      <dsp:spPr>
        <a:xfrm>
          <a:off x="-5857869" y="-896701"/>
          <a:ext cx="6975386" cy="6975386"/>
        </a:xfrm>
        <a:prstGeom prst="blockArc">
          <a:avLst>
            <a:gd name="adj1" fmla="val 18900000"/>
            <a:gd name="adj2" fmla="val 2700000"/>
            <a:gd name="adj3" fmla="val 31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91FC6A-AD3D-480A-82E0-87079B9BE750}">
      <dsp:nvSpPr>
        <dsp:cNvPr id="0" name=""/>
        <dsp:cNvSpPr/>
      </dsp:nvSpPr>
      <dsp:spPr>
        <a:xfrm>
          <a:off x="719259" y="518198"/>
          <a:ext cx="7152226" cy="103639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2640" tIns="71120" rIns="71120" bIns="71120" numCol="1" spcCol="1270" anchor="t" anchorCtr="0">
          <a:noAutofit/>
        </a:bodyPr>
        <a:lstStyle/>
        <a:p>
          <a:pPr marL="0" lvl="0" indent="0" algn="l" defTabSz="1244600">
            <a:lnSpc>
              <a:spcPct val="90000"/>
            </a:lnSpc>
            <a:spcBef>
              <a:spcPct val="0"/>
            </a:spcBef>
            <a:spcAft>
              <a:spcPct val="35000"/>
            </a:spcAft>
            <a:buNone/>
          </a:pPr>
          <a:r>
            <a:rPr lang="fr-FR" sz="2800" kern="1200" dirty="0">
              <a:latin typeface="Arial" panose="020B0604020202020204" pitchFamily="34" charset="0"/>
              <a:ea typeface="+mn-ea"/>
              <a:cs typeface="Arial" panose="020B0604020202020204" pitchFamily="34" charset="0"/>
            </a:rPr>
            <a:t>Contexte</a:t>
          </a:r>
        </a:p>
        <a:p>
          <a:pPr marL="228600" lvl="1" indent="-228600" algn="l" defTabSz="889000">
            <a:lnSpc>
              <a:spcPct val="90000"/>
            </a:lnSpc>
            <a:spcBef>
              <a:spcPct val="0"/>
            </a:spcBef>
            <a:spcAft>
              <a:spcPct val="15000"/>
            </a:spcAft>
            <a:buChar char="•"/>
          </a:pPr>
          <a:r>
            <a:rPr lang="fr-FR" sz="2000" kern="1200">
              <a:latin typeface="Arial" panose="020B0604020202020204" pitchFamily="34" charset="0"/>
              <a:cs typeface="Arial" panose="020B0604020202020204" pitchFamily="34" charset="0"/>
            </a:rPr>
            <a:t>Poste dédié à la coordination (4 fonctions)</a:t>
          </a:r>
          <a:endParaRPr lang="fr-FR" sz="2000" kern="1200" dirty="0">
            <a:latin typeface="Arial" panose="020B0604020202020204" pitchFamily="34" charset="0"/>
            <a:cs typeface="Arial" panose="020B0604020202020204" pitchFamily="34" charset="0"/>
          </a:endParaRPr>
        </a:p>
      </dsp:txBody>
      <dsp:txXfrm>
        <a:off x="719259" y="518198"/>
        <a:ext cx="7152226" cy="1036396"/>
      </dsp:txXfrm>
    </dsp:sp>
    <dsp:sp modelId="{CB3DA49A-B315-4B13-A221-BF165E9C5B6D}">
      <dsp:nvSpPr>
        <dsp:cNvPr id="0" name=""/>
        <dsp:cNvSpPr/>
      </dsp:nvSpPr>
      <dsp:spPr>
        <a:xfrm>
          <a:off x="71511" y="388648"/>
          <a:ext cx="1295495" cy="1295495"/>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4A3CA8-E68D-4C65-AE3F-31903C0B9AFE}">
      <dsp:nvSpPr>
        <dsp:cNvPr id="0" name=""/>
        <dsp:cNvSpPr/>
      </dsp:nvSpPr>
      <dsp:spPr>
        <a:xfrm>
          <a:off x="1095989" y="2072793"/>
          <a:ext cx="6775496" cy="1036396"/>
        </a:xfrm>
        <a:prstGeom prst="rect">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2640" tIns="60960" rIns="60960" bIns="60960" numCol="1" spcCol="1270" anchor="t" anchorCtr="0">
          <a:noAutofit/>
        </a:bodyPr>
        <a:lstStyle/>
        <a:p>
          <a:pPr marL="0" lvl="0" indent="0" algn="l" defTabSz="1066800">
            <a:lnSpc>
              <a:spcPct val="90000"/>
            </a:lnSpc>
            <a:spcBef>
              <a:spcPct val="0"/>
            </a:spcBef>
            <a:spcAft>
              <a:spcPct val="35000"/>
            </a:spcAft>
            <a:buNone/>
          </a:pPr>
          <a:r>
            <a:rPr lang="fr-FR" sz="2400" kern="1200" dirty="0">
              <a:latin typeface="Arial" panose="020B0604020202020204" pitchFamily="34" charset="0"/>
              <a:cs typeface="Arial" panose="020B0604020202020204" pitchFamily="34" charset="0"/>
            </a:rPr>
            <a:t>Mécanisme </a:t>
          </a:r>
        </a:p>
        <a:p>
          <a:pPr marL="228600" lvl="1" indent="-228600" algn="l" defTabSz="889000">
            <a:lnSpc>
              <a:spcPct val="90000"/>
            </a:lnSpc>
            <a:spcBef>
              <a:spcPct val="0"/>
            </a:spcBef>
            <a:spcAft>
              <a:spcPct val="15000"/>
            </a:spcAft>
            <a:buChar char="•"/>
          </a:pPr>
          <a:r>
            <a:rPr lang="fr-FR" sz="2000" kern="1200" dirty="0">
              <a:latin typeface="Arial" panose="020B0604020202020204" pitchFamily="34" charset="0"/>
              <a:cs typeface="Arial" panose="020B0604020202020204" pitchFamily="34" charset="0"/>
            </a:rPr>
            <a:t>Capacité à modifier sa pratique professionnelle </a:t>
          </a:r>
        </a:p>
      </dsp:txBody>
      <dsp:txXfrm>
        <a:off x="1095989" y="2072793"/>
        <a:ext cx="6775496" cy="1036396"/>
      </dsp:txXfrm>
    </dsp:sp>
    <dsp:sp modelId="{FAEC431D-3C3F-45C8-93F4-C63335F5682C}">
      <dsp:nvSpPr>
        <dsp:cNvPr id="0" name=""/>
        <dsp:cNvSpPr/>
      </dsp:nvSpPr>
      <dsp:spPr>
        <a:xfrm>
          <a:off x="448241" y="1943244"/>
          <a:ext cx="1295495" cy="1295495"/>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765C12-ECD3-494C-877D-73FD9D0356F4}">
      <dsp:nvSpPr>
        <dsp:cNvPr id="0" name=""/>
        <dsp:cNvSpPr/>
      </dsp:nvSpPr>
      <dsp:spPr>
        <a:xfrm>
          <a:off x="719259" y="3627388"/>
          <a:ext cx="7152226" cy="1036396"/>
        </a:xfrm>
        <a:prstGeom prst="rect">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2640" tIns="71120" rIns="71120" bIns="71120" numCol="1" spcCol="1270" anchor="t" anchorCtr="0">
          <a:noAutofit/>
        </a:bodyPr>
        <a:lstStyle/>
        <a:p>
          <a:pPr marL="0" lvl="0" indent="0" algn="l" defTabSz="1333500">
            <a:lnSpc>
              <a:spcPct val="90000"/>
            </a:lnSpc>
            <a:spcBef>
              <a:spcPct val="0"/>
            </a:spcBef>
            <a:spcAft>
              <a:spcPct val="35000"/>
            </a:spcAft>
            <a:buNone/>
          </a:pPr>
          <a:r>
            <a:rPr lang="fr-FR" sz="2800" kern="1200">
              <a:latin typeface="Arial" panose="020B0604020202020204" pitchFamily="34" charset="0"/>
              <a:ea typeface="+mn-ea"/>
              <a:cs typeface="Arial" panose="020B0604020202020204" pitchFamily="34" charset="0"/>
            </a:rPr>
            <a:t>Effet</a:t>
          </a:r>
          <a:endParaRPr lang="fr-FR" sz="2800" kern="1200" dirty="0">
            <a:latin typeface="Arial" panose="020B0604020202020204" pitchFamily="34" charset="0"/>
            <a:ea typeface="+mn-ea"/>
            <a:cs typeface="Arial" panose="020B0604020202020204" pitchFamily="34" charset="0"/>
          </a:endParaRPr>
        </a:p>
        <a:p>
          <a:pPr marL="228600" lvl="1" indent="0" algn="l" defTabSz="1022350">
            <a:lnSpc>
              <a:spcPct val="90000"/>
            </a:lnSpc>
            <a:spcBef>
              <a:spcPct val="0"/>
            </a:spcBef>
            <a:spcAft>
              <a:spcPct val="15000"/>
            </a:spcAft>
            <a:buChar char="•"/>
          </a:pPr>
          <a:r>
            <a:rPr lang="fr-FR" sz="2000" kern="1200" dirty="0">
              <a:latin typeface="Arial" panose="020B0604020202020204" pitchFamily="34" charset="0"/>
              <a:cs typeface="Arial" panose="020B0604020202020204" pitchFamily="34" charset="0"/>
            </a:rPr>
            <a:t> Education en amont de l’intervention</a:t>
          </a:r>
        </a:p>
      </dsp:txBody>
      <dsp:txXfrm>
        <a:off x="719259" y="3627388"/>
        <a:ext cx="7152226" cy="1036396"/>
      </dsp:txXfrm>
    </dsp:sp>
    <dsp:sp modelId="{E9F166C9-E720-43B6-A86C-F15A3965F476}">
      <dsp:nvSpPr>
        <dsp:cNvPr id="0" name=""/>
        <dsp:cNvSpPr/>
      </dsp:nvSpPr>
      <dsp:spPr>
        <a:xfrm>
          <a:off x="71511" y="3497839"/>
          <a:ext cx="1295495" cy="1295495"/>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EEE4D-1626-49CE-A004-BFD943441B6D}">
      <dsp:nvSpPr>
        <dsp:cNvPr id="0" name=""/>
        <dsp:cNvSpPr/>
      </dsp:nvSpPr>
      <dsp:spPr>
        <a:xfrm>
          <a:off x="0" y="0"/>
          <a:ext cx="5033482" cy="5033482"/>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26CDCB-7185-416E-98E3-E83C219BCEC7}">
      <dsp:nvSpPr>
        <dsp:cNvPr id="0" name=""/>
        <dsp:cNvSpPr/>
      </dsp:nvSpPr>
      <dsp:spPr>
        <a:xfrm>
          <a:off x="2516741" y="0"/>
          <a:ext cx="5884432" cy="503348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solidFill>
              <a:latin typeface="Arial" panose="020B0604020202020204" pitchFamily="34" charset="0"/>
              <a:cs typeface="Arial" panose="020B0604020202020204" pitchFamily="34" charset="0"/>
            </a:rPr>
            <a:t>Impliquer les acteurs hospitaliers dans le programme</a:t>
          </a:r>
        </a:p>
      </dsp:txBody>
      <dsp:txXfrm>
        <a:off x="2516741" y="0"/>
        <a:ext cx="2942216" cy="1069614"/>
      </dsp:txXfrm>
    </dsp:sp>
    <dsp:sp modelId="{F78EEAF5-41EC-4374-AF00-720A8FE54E76}">
      <dsp:nvSpPr>
        <dsp:cNvPr id="0" name=""/>
        <dsp:cNvSpPr/>
      </dsp:nvSpPr>
      <dsp:spPr>
        <a:xfrm>
          <a:off x="660644" y="1069614"/>
          <a:ext cx="3712192" cy="3712192"/>
        </a:xfrm>
        <a:prstGeom prst="pie">
          <a:avLst>
            <a:gd name="adj1" fmla="val 5400000"/>
            <a:gd name="adj2" fmla="val 16200000"/>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1D0783-B38B-40C5-8285-CA6446C300F2}">
      <dsp:nvSpPr>
        <dsp:cNvPr id="0" name=""/>
        <dsp:cNvSpPr/>
      </dsp:nvSpPr>
      <dsp:spPr>
        <a:xfrm>
          <a:off x="2516741" y="1069614"/>
          <a:ext cx="5884432" cy="371219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2"/>
              </a:solidFill>
              <a:latin typeface="Arial" panose="020B0604020202020204" pitchFamily="34" charset="0"/>
              <a:cs typeface="Arial" panose="020B0604020202020204" pitchFamily="34" charset="0"/>
            </a:rPr>
            <a:t>Impliquer les professionnels de ville dans le programme </a:t>
          </a:r>
          <a:endParaRPr lang="fr-FR" sz="1600" kern="1200" dirty="0">
            <a:solidFill>
              <a:schemeClr val="accent2"/>
            </a:solidFill>
            <a:latin typeface="Arial" panose="020B0604020202020204" pitchFamily="34" charset="0"/>
            <a:cs typeface="Arial" panose="020B0604020202020204" pitchFamily="34" charset="0"/>
          </a:endParaRPr>
        </a:p>
      </dsp:txBody>
      <dsp:txXfrm>
        <a:off x="2516741" y="1069614"/>
        <a:ext cx="2942216" cy="1069614"/>
      </dsp:txXfrm>
    </dsp:sp>
    <dsp:sp modelId="{4A994218-2071-4894-ADDC-3566E8085678}">
      <dsp:nvSpPr>
        <dsp:cNvPr id="0" name=""/>
        <dsp:cNvSpPr/>
      </dsp:nvSpPr>
      <dsp:spPr>
        <a:xfrm>
          <a:off x="1321289" y="2139229"/>
          <a:ext cx="2390903" cy="2390903"/>
        </a:xfrm>
        <a:prstGeom prst="pie">
          <a:avLst>
            <a:gd name="adj1" fmla="val 5400000"/>
            <a:gd name="adj2" fmla="val 16200000"/>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AAF5F8-E5ED-464A-9390-FA099F22AF6A}">
      <dsp:nvSpPr>
        <dsp:cNvPr id="0" name=""/>
        <dsp:cNvSpPr/>
      </dsp:nvSpPr>
      <dsp:spPr>
        <a:xfrm>
          <a:off x="2516741" y="2139229"/>
          <a:ext cx="5884432" cy="2390903"/>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4"/>
              </a:solidFill>
              <a:latin typeface="Arial" panose="020B0604020202020204" pitchFamily="34" charset="0"/>
              <a:cs typeface="Arial" panose="020B0604020202020204" pitchFamily="34" charset="0"/>
            </a:rPr>
            <a:t>Adapter le programme à chaque contexte</a:t>
          </a:r>
          <a:endParaRPr lang="fr-FR" sz="1600" kern="1200" dirty="0">
            <a:solidFill>
              <a:schemeClr val="accent4"/>
            </a:solidFill>
            <a:latin typeface="Arial" panose="020B0604020202020204" pitchFamily="34" charset="0"/>
            <a:cs typeface="Arial" panose="020B0604020202020204" pitchFamily="34" charset="0"/>
          </a:endParaRPr>
        </a:p>
      </dsp:txBody>
      <dsp:txXfrm>
        <a:off x="2516741" y="2139229"/>
        <a:ext cx="2942216" cy="1069614"/>
      </dsp:txXfrm>
    </dsp:sp>
    <dsp:sp modelId="{38C60D86-B1F7-4A5F-8A49-BA258CFF2F30}">
      <dsp:nvSpPr>
        <dsp:cNvPr id="0" name=""/>
        <dsp:cNvSpPr/>
      </dsp:nvSpPr>
      <dsp:spPr>
        <a:xfrm>
          <a:off x="1981933" y="3208844"/>
          <a:ext cx="1069614" cy="1069614"/>
        </a:xfrm>
        <a:prstGeom prst="pie">
          <a:avLst>
            <a:gd name="adj1" fmla="val 5400000"/>
            <a:gd name="adj2" fmla="val 16200000"/>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EEB772-4B88-4FBA-B871-95C5DA147862}">
      <dsp:nvSpPr>
        <dsp:cNvPr id="0" name=""/>
        <dsp:cNvSpPr/>
      </dsp:nvSpPr>
      <dsp:spPr>
        <a:xfrm>
          <a:off x="2516741" y="3208844"/>
          <a:ext cx="5884432" cy="1069614"/>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SzPct val="100000"/>
            <a:buFont typeface="Arial" panose="020B0604020202020204" pitchFamily="34" charset="0"/>
            <a:buNone/>
          </a:pPr>
          <a:r>
            <a:rPr lang="fr-FR" sz="1600" b="1" kern="1200" dirty="0">
              <a:solidFill>
                <a:schemeClr val="accent5"/>
              </a:solidFill>
              <a:latin typeface="Arial" panose="020B0604020202020204" pitchFamily="34" charset="0"/>
              <a:cs typeface="Arial" panose="020B0604020202020204" pitchFamily="34" charset="0"/>
            </a:rPr>
            <a:t>Structurer les organisations pour développer la RAAC</a:t>
          </a:r>
          <a:endParaRPr lang="fr-FR" sz="1600" kern="1200" dirty="0">
            <a:solidFill>
              <a:schemeClr val="accent5"/>
            </a:solidFill>
            <a:latin typeface="Arial" panose="020B0604020202020204" pitchFamily="34" charset="0"/>
            <a:cs typeface="Arial" panose="020B0604020202020204" pitchFamily="34" charset="0"/>
          </a:endParaRPr>
        </a:p>
      </dsp:txBody>
      <dsp:txXfrm>
        <a:off x="2516741" y="3208844"/>
        <a:ext cx="2942216" cy="1069614"/>
      </dsp:txXfrm>
    </dsp:sp>
    <dsp:sp modelId="{413A9CD8-01D4-4705-A297-F002420392B9}">
      <dsp:nvSpPr>
        <dsp:cNvPr id="0" name=""/>
        <dsp:cNvSpPr/>
      </dsp:nvSpPr>
      <dsp:spPr>
        <a:xfrm>
          <a:off x="5458957" y="0"/>
          <a:ext cx="2942216" cy="1069614"/>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just" defTabSz="488950">
            <a:lnSpc>
              <a:spcPct val="90000"/>
            </a:lnSpc>
            <a:spcBef>
              <a:spcPct val="0"/>
            </a:spcBef>
            <a:spcAft>
              <a:spcPct val="15000"/>
            </a:spcAft>
            <a:buChar char="•"/>
          </a:pPr>
          <a:r>
            <a:rPr lang="fr-FR" sz="1100" kern="1200" dirty="0">
              <a:latin typeface="Arial" panose="020B0604020202020204" pitchFamily="34" charset="0"/>
              <a:cs typeface="Arial" panose="020B0604020202020204" pitchFamily="34" charset="0"/>
            </a:rPr>
            <a:t>Informer les équipes en présence de manière régulière pour pallier les difficultés liées au </a:t>
          </a:r>
          <a:r>
            <a:rPr lang="fr-FR" sz="1100" i="1" kern="1200" dirty="0" err="1">
              <a:latin typeface="Arial" panose="020B0604020202020204" pitchFamily="34" charset="0"/>
              <a:cs typeface="Arial" panose="020B0604020202020204" pitchFamily="34" charset="0"/>
            </a:rPr>
            <a:t>turn</a:t>
          </a:r>
          <a:r>
            <a:rPr lang="fr-FR" sz="1100" i="1" kern="1200" dirty="0">
              <a:latin typeface="Arial" panose="020B0604020202020204" pitchFamily="34" charset="0"/>
              <a:cs typeface="Arial" panose="020B0604020202020204" pitchFamily="34" charset="0"/>
            </a:rPr>
            <a:t> over </a:t>
          </a:r>
          <a:r>
            <a:rPr lang="fr-FR" sz="1100" kern="1200" dirty="0">
              <a:latin typeface="Arial" panose="020B0604020202020204" pitchFamily="34" charset="0"/>
              <a:cs typeface="Arial" panose="020B0604020202020204" pitchFamily="34" charset="0"/>
            </a:rPr>
            <a:t>des professionnels</a:t>
          </a:r>
        </a:p>
        <a:p>
          <a:pPr marL="57150" lvl="1" indent="-57150" algn="just" defTabSz="488950">
            <a:lnSpc>
              <a:spcPct val="90000"/>
            </a:lnSpc>
            <a:spcBef>
              <a:spcPct val="0"/>
            </a:spcBef>
            <a:spcAft>
              <a:spcPct val="15000"/>
            </a:spcAft>
            <a:buChar char="•"/>
          </a:pPr>
          <a:r>
            <a:rPr lang="fr-FR" sz="1100" kern="1200" dirty="0">
              <a:latin typeface="Arial" panose="020B0604020202020204" pitchFamily="34" charset="0"/>
              <a:cs typeface="Arial" panose="020B0604020202020204" pitchFamily="34" charset="0"/>
            </a:rPr>
            <a:t>Convaincre les chirurgiens</a:t>
          </a:r>
        </a:p>
        <a:p>
          <a:pPr marL="57150" lvl="1" indent="-57150" algn="just" defTabSz="488950">
            <a:lnSpc>
              <a:spcPct val="90000"/>
            </a:lnSpc>
            <a:spcBef>
              <a:spcPct val="0"/>
            </a:spcBef>
            <a:spcAft>
              <a:spcPct val="15000"/>
            </a:spcAft>
            <a:buChar char="•"/>
          </a:pPr>
          <a:r>
            <a:rPr lang="fr-FR" sz="1100" kern="1200" dirty="0">
              <a:latin typeface="Arial" panose="020B0604020202020204" pitchFamily="34" charset="0"/>
              <a:cs typeface="Arial" panose="020B0604020202020204" pitchFamily="34" charset="0"/>
            </a:rPr>
            <a:t>Faire adhérer les directions à la démarche</a:t>
          </a:r>
        </a:p>
      </dsp:txBody>
      <dsp:txXfrm>
        <a:off x="5458957" y="0"/>
        <a:ext cx="2942216" cy="1069614"/>
      </dsp:txXfrm>
    </dsp:sp>
    <dsp:sp modelId="{5A3CCB9C-BEA7-427C-A65C-FDF11179A0F9}">
      <dsp:nvSpPr>
        <dsp:cNvPr id="0" name=""/>
        <dsp:cNvSpPr/>
      </dsp:nvSpPr>
      <dsp:spPr>
        <a:xfrm>
          <a:off x="5458957" y="1069614"/>
          <a:ext cx="2942216" cy="1069614"/>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just" defTabSz="488950">
            <a:lnSpc>
              <a:spcPct val="90000"/>
            </a:lnSpc>
            <a:spcBef>
              <a:spcPct val="0"/>
            </a:spcBef>
            <a:spcAft>
              <a:spcPct val="15000"/>
            </a:spcAft>
            <a:buChar char="•"/>
          </a:pPr>
          <a:r>
            <a:rPr lang="fr-FR" sz="1100" kern="1200" dirty="0">
              <a:latin typeface="Arial" panose="020B0604020202020204" pitchFamily="34" charset="0"/>
              <a:cs typeface="Arial" panose="020B0604020202020204" pitchFamily="34" charset="0"/>
            </a:rPr>
            <a:t>Créer les conditions d’un dialogue ville-hôpital en favorisant l’interconnaissance mutuelle</a:t>
          </a:r>
        </a:p>
        <a:p>
          <a:pPr marL="57150" lvl="1" indent="-57150" algn="just" defTabSz="488950">
            <a:lnSpc>
              <a:spcPct val="90000"/>
            </a:lnSpc>
            <a:spcBef>
              <a:spcPct val="0"/>
            </a:spcBef>
            <a:spcAft>
              <a:spcPct val="15000"/>
            </a:spcAft>
            <a:buChar char="•"/>
          </a:pPr>
          <a:r>
            <a:rPr lang="fr-FR" sz="1100" kern="1200" dirty="0">
              <a:latin typeface="Arial" panose="020B0604020202020204" pitchFamily="34" charset="0"/>
              <a:cs typeface="Arial" panose="020B0604020202020204" pitchFamily="34" charset="0"/>
            </a:rPr>
            <a:t>Développer des outils de communication</a:t>
          </a:r>
        </a:p>
        <a:p>
          <a:pPr marL="57150" lvl="1" indent="-57150" algn="just" defTabSz="488950">
            <a:lnSpc>
              <a:spcPct val="90000"/>
            </a:lnSpc>
            <a:spcBef>
              <a:spcPct val="0"/>
            </a:spcBef>
            <a:spcAft>
              <a:spcPct val="15000"/>
            </a:spcAft>
            <a:buChar char="•"/>
          </a:pPr>
          <a:r>
            <a:rPr lang="fr-FR" sz="1100" kern="1200" dirty="0">
              <a:latin typeface="Arial" panose="020B0604020202020204" pitchFamily="34" charset="0"/>
              <a:cs typeface="Arial" panose="020B0604020202020204" pitchFamily="34" charset="0"/>
            </a:rPr>
            <a:t>Former les médecins traitants </a:t>
          </a:r>
        </a:p>
      </dsp:txBody>
      <dsp:txXfrm>
        <a:off x="5458957" y="1069614"/>
        <a:ext cx="2942216" cy="1069614"/>
      </dsp:txXfrm>
    </dsp:sp>
    <dsp:sp modelId="{B91FB1F8-703E-4F90-BD0C-1D59414AE07F}">
      <dsp:nvSpPr>
        <dsp:cNvPr id="0" name=""/>
        <dsp:cNvSpPr/>
      </dsp:nvSpPr>
      <dsp:spPr>
        <a:xfrm>
          <a:off x="5458957" y="2139229"/>
          <a:ext cx="2942216" cy="1069614"/>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just" defTabSz="488950">
            <a:lnSpc>
              <a:spcPct val="90000"/>
            </a:lnSpc>
            <a:spcBef>
              <a:spcPct val="0"/>
            </a:spcBef>
            <a:spcAft>
              <a:spcPct val="15000"/>
            </a:spcAft>
            <a:buChar char="•"/>
          </a:pPr>
          <a:r>
            <a:rPr lang="fr-FR" sz="1100" kern="1200" dirty="0">
              <a:latin typeface="Arial" panose="020B0604020202020204" pitchFamily="34" charset="0"/>
              <a:cs typeface="Arial" panose="020B0604020202020204" pitchFamily="34" charset="0"/>
            </a:rPr>
            <a:t>Réaliser un diagnostic en amont</a:t>
          </a:r>
        </a:p>
        <a:p>
          <a:pPr marL="57150" lvl="1" indent="-57150" algn="just" defTabSz="488950">
            <a:lnSpc>
              <a:spcPct val="90000"/>
            </a:lnSpc>
            <a:spcBef>
              <a:spcPct val="0"/>
            </a:spcBef>
            <a:spcAft>
              <a:spcPct val="15000"/>
            </a:spcAft>
            <a:buChar char="•"/>
          </a:pPr>
          <a:r>
            <a:rPr lang="fr-FR" sz="1100" kern="1200" dirty="0">
              <a:latin typeface="Arial" panose="020B0604020202020204" pitchFamily="34" charset="0"/>
              <a:cs typeface="Arial" panose="020B0604020202020204" pitchFamily="34" charset="0"/>
            </a:rPr>
            <a:t>Implanter le programme de manière progressive </a:t>
          </a:r>
        </a:p>
        <a:p>
          <a:pPr marL="57150" lvl="1" indent="-57150" algn="just" defTabSz="488950">
            <a:lnSpc>
              <a:spcPct val="90000"/>
            </a:lnSpc>
            <a:spcBef>
              <a:spcPct val="0"/>
            </a:spcBef>
            <a:spcAft>
              <a:spcPct val="15000"/>
            </a:spcAft>
            <a:buChar char="•"/>
          </a:pPr>
          <a:r>
            <a:rPr lang="fr-FR" sz="1100" kern="1200" dirty="0">
              <a:latin typeface="Arial" panose="020B0604020202020204" pitchFamily="34" charset="0"/>
              <a:cs typeface="Arial" panose="020B0604020202020204" pitchFamily="34" charset="0"/>
            </a:rPr>
            <a:t>Identifier des référents/ leaders</a:t>
          </a:r>
        </a:p>
      </dsp:txBody>
      <dsp:txXfrm>
        <a:off x="5458957" y="2139229"/>
        <a:ext cx="2942216" cy="1069614"/>
      </dsp:txXfrm>
    </dsp:sp>
    <dsp:sp modelId="{F294E529-931D-4E77-94B3-2BE7F6328DCA}">
      <dsp:nvSpPr>
        <dsp:cNvPr id="0" name=""/>
        <dsp:cNvSpPr/>
      </dsp:nvSpPr>
      <dsp:spPr>
        <a:xfrm>
          <a:off x="5458957" y="3208844"/>
          <a:ext cx="2942216" cy="1069614"/>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just" defTabSz="488950">
            <a:lnSpc>
              <a:spcPct val="90000"/>
            </a:lnSpc>
            <a:spcBef>
              <a:spcPct val="0"/>
            </a:spcBef>
            <a:spcAft>
              <a:spcPct val="15000"/>
            </a:spcAft>
            <a:buSzPct val="100000"/>
            <a:buChar char="•"/>
          </a:pPr>
          <a:r>
            <a:rPr lang="fr-FR" sz="1100" kern="1200" dirty="0">
              <a:latin typeface="Arial" panose="020B0604020202020204" pitchFamily="34" charset="0"/>
              <a:cs typeface="Arial" panose="020B0604020202020204" pitchFamily="34" charset="0"/>
            </a:rPr>
            <a:t>Mettre en place une figure de coordination</a:t>
          </a:r>
        </a:p>
        <a:p>
          <a:pPr marL="57150" lvl="1" indent="-57150" algn="just" defTabSz="488950">
            <a:lnSpc>
              <a:spcPct val="90000"/>
            </a:lnSpc>
            <a:spcBef>
              <a:spcPct val="0"/>
            </a:spcBef>
            <a:spcAft>
              <a:spcPct val="15000"/>
            </a:spcAft>
            <a:buSzPct val="100000"/>
            <a:buChar char="•"/>
          </a:pPr>
          <a:r>
            <a:rPr lang="fr-FR" sz="1100" kern="1200" dirty="0">
              <a:latin typeface="Arial" panose="020B0604020202020204" pitchFamily="34" charset="0"/>
              <a:cs typeface="Arial" panose="020B0604020202020204" pitchFamily="34" charset="0"/>
            </a:rPr>
            <a:t>Définir des préconisations organisationnelles ciblées</a:t>
          </a:r>
        </a:p>
      </dsp:txBody>
      <dsp:txXfrm>
        <a:off x="5458957" y="3208844"/>
        <a:ext cx="2942216" cy="106961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175A0BA-8495-42D5-A5C5-18ED5B5ED04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91A05678-AABC-4DFC-9375-E22717F3201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288BD3-4FC6-4947-972D-2E4B0E5867B5}" type="datetimeFigureOut">
              <a:rPr lang="fr-FR" smtClean="0"/>
              <a:t>30/10/2020</a:t>
            </a:fld>
            <a:endParaRPr lang="fr-FR"/>
          </a:p>
        </p:txBody>
      </p:sp>
      <p:sp>
        <p:nvSpPr>
          <p:cNvPr id="4" name="Espace réservé du pied de page 3">
            <a:extLst>
              <a:ext uri="{FF2B5EF4-FFF2-40B4-BE49-F238E27FC236}">
                <a16:creationId xmlns:a16="http://schemas.microsoft.com/office/drawing/2014/main" id="{4CB1822E-7AF5-4664-9510-042DD6F605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6FDD3124-E4DB-47A6-BAD2-3CA75375C35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B719B9-B80F-4299-B67F-9F69F51FEEAA}" type="slidenum">
              <a:rPr lang="fr-FR" smtClean="0"/>
              <a:t>‹N°›</a:t>
            </a:fld>
            <a:endParaRPr lang="fr-FR"/>
          </a:p>
        </p:txBody>
      </p:sp>
    </p:spTree>
    <p:extLst>
      <p:ext uri="{BB962C8B-B14F-4D97-AF65-F5344CB8AC3E}">
        <p14:creationId xmlns:p14="http://schemas.microsoft.com/office/powerpoint/2010/main" val="37172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4FD14-480E-4F47-964D-FC66814D943A}" type="datetimeFigureOut">
              <a:rPr lang="fr-FR" smtClean="0"/>
              <a:t>30/10/2020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4B055-8216-4AD2-AA77-28C1B33D67EB}" type="slidenum">
              <a:rPr lang="fr-FR" smtClean="0"/>
              <a:t>‹N°›</a:t>
            </a:fld>
            <a:endParaRPr lang="fr-FR"/>
          </a:p>
        </p:txBody>
      </p:sp>
    </p:spTree>
    <p:extLst>
      <p:ext uri="{BB962C8B-B14F-4D97-AF65-F5344CB8AC3E}">
        <p14:creationId xmlns:p14="http://schemas.microsoft.com/office/powerpoint/2010/main" val="19107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77FB7C4-87B1-458F-879F-3B59A16A35D2}"/>
              </a:ext>
            </a:extLst>
          </p:cNvPr>
          <p:cNvSpPr/>
          <p:nvPr userDrawn="1"/>
        </p:nvSpPr>
        <p:spPr>
          <a:xfrm>
            <a:off x="2530763" y="3592945"/>
            <a:ext cx="8007927" cy="2382429"/>
          </a:xfrm>
          <a:prstGeom prst="rect">
            <a:avLst/>
          </a:prstGeom>
          <a:solidFill>
            <a:srgbClr val="97BF0D"/>
          </a:solidFill>
          <a:ln>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E75A1822-3559-4EE5-B21D-F9533DC6D151}"/>
              </a:ext>
            </a:extLst>
          </p:cNvPr>
          <p:cNvSpPr/>
          <p:nvPr userDrawn="1"/>
        </p:nvSpPr>
        <p:spPr>
          <a:xfrm>
            <a:off x="2024487" y="3343564"/>
            <a:ext cx="8143025" cy="2207491"/>
          </a:xfrm>
          <a:prstGeom prst="rect">
            <a:avLst/>
          </a:prstGeom>
          <a:solidFill>
            <a:schemeClr val="bg1"/>
          </a:solidFill>
          <a:ln w="76200">
            <a:solidFill>
              <a:srgbClr val="0044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ctrTitle"/>
          </p:nvPr>
        </p:nvSpPr>
        <p:spPr>
          <a:xfrm>
            <a:off x="2024487" y="3343564"/>
            <a:ext cx="8143025" cy="1283882"/>
          </a:xfrm>
        </p:spPr>
        <p:txBody>
          <a:bodyPr anchor="b">
            <a:noAutofit/>
          </a:bodyPr>
          <a:lstStyle>
            <a:lvl1pPr algn="ctr">
              <a:defRPr sz="4000" b="0">
                <a:solidFill>
                  <a:srgbClr val="004494"/>
                </a:solidFill>
              </a:defRPr>
            </a:lvl1pPr>
          </a:lstStyle>
          <a:p>
            <a:r>
              <a:rPr lang="fr-FR" dirty="0"/>
              <a:t>Modifiez le style du titre</a:t>
            </a:r>
            <a:endParaRPr lang="en-US" dirty="0"/>
          </a:p>
        </p:txBody>
      </p:sp>
      <p:sp>
        <p:nvSpPr>
          <p:cNvPr id="3" name="Subtitle 2"/>
          <p:cNvSpPr>
            <a:spLocks noGrp="1"/>
          </p:cNvSpPr>
          <p:nvPr>
            <p:ph type="subTitle" idx="1" hasCustomPrompt="1"/>
          </p:nvPr>
        </p:nvSpPr>
        <p:spPr>
          <a:xfrm>
            <a:off x="2024487" y="4627444"/>
            <a:ext cx="8143025" cy="923612"/>
          </a:xfrm>
        </p:spPr>
        <p:txBody>
          <a:bodyPr anchor="t">
            <a:normAutofit/>
          </a:bodyPr>
          <a:lstStyle>
            <a:lvl1pPr marL="0" indent="0" algn="ctr">
              <a:buNone/>
              <a:defRPr sz="2400" b="1">
                <a:solidFill>
                  <a:schemeClr val="tx1">
                    <a:lumMod val="50000"/>
                    <a:lumOff val="5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Auteur</a:t>
            </a:r>
            <a:endParaRPr lang="en-US" dirty="0"/>
          </a:p>
        </p:txBody>
      </p:sp>
      <p:sp>
        <p:nvSpPr>
          <p:cNvPr id="33" name="Triangle rectangle 32">
            <a:extLst>
              <a:ext uri="{FF2B5EF4-FFF2-40B4-BE49-F238E27FC236}">
                <a16:creationId xmlns:a16="http://schemas.microsoft.com/office/drawing/2014/main" id="{8D3A9162-B5DD-479A-8600-31B22FB00091}"/>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Triangle rectangle 34">
            <a:extLst>
              <a:ext uri="{FF2B5EF4-FFF2-40B4-BE49-F238E27FC236}">
                <a16:creationId xmlns:a16="http://schemas.microsoft.com/office/drawing/2014/main" id="{9A9E70BE-0834-4486-8E79-A5FDB8BA7E53}"/>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a:extLst>
              <a:ext uri="{FF2B5EF4-FFF2-40B4-BE49-F238E27FC236}">
                <a16:creationId xmlns:a16="http://schemas.microsoft.com/office/drawing/2014/main" id="{273E2D81-D50C-464A-A30A-6847FC711D80}"/>
              </a:ext>
            </a:extLst>
          </p:cNvPr>
          <p:cNvPicPr>
            <a:picLocks noChangeAspect="1"/>
          </p:cNvPicPr>
          <p:nvPr userDrawn="1"/>
        </p:nvPicPr>
        <p:blipFill>
          <a:blip r:embed="rId2"/>
          <a:stretch>
            <a:fillRect/>
          </a:stretch>
        </p:blipFill>
        <p:spPr>
          <a:xfrm>
            <a:off x="10737188" y="6290569"/>
            <a:ext cx="772142" cy="534379"/>
          </a:xfrm>
          <a:prstGeom prst="rect">
            <a:avLst/>
          </a:prstGeom>
        </p:spPr>
      </p:pic>
      <p:sp>
        <p:nvSpPr>
          <p:cNvPr id="18" name="Date Placeholder 3">
            <a:extLst>
              <a:ext uri="{FF2B5EF4-FFF2-40B4-BE49-F238E27FC236}">
                <a16:creationId xmlns:a16="http://schemas.microsoft.com/office/drawing/2014/main" id="{C815DD84-B758-44BD-BDB8-DA06C3D91985}"/>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19" name="Footer Placeholder 4">
            <a:extLst>
              <a:ext uri="{FF2B5EF4-FFF2-40B4-BE49-F238E27FC236}">
                <a16:creationId xmlns:a16="http://schemas.microsoft.com/office/drawing/2014/main" id="{50BE56D1-620E-44B1-AC6D-D7A6CC063639}"/>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20" name="Slide Number Placeholder 5">
            <a:extLst>
              <a:ext uri="{FF2B5EF4-FFF2-40B4-BE49-F238E27FC236}">
                <a16:creationId xmlns:a16="http://schemas.microsoft.com/office/drawing/2014/main" id="{1FA2F8DB-54D0-4EAC-A79E-786BF9774406}"/>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pic>
        <p:nvPicPr>
          <p:cNvPr id="5" name="Image 4" descr="Une image contenant texte&#10;&#10;Description générée automatiquement">
            <a:extLst>
              <a:ext uri="{FF2B5EF4-FFF2-40B4-BE49-F238E27FC236}">
                <a16:creationId xmlns:a16="http://schemas.microsoft.com/office/drawing/2014/main" id="{1A4919EA-C0B0-4B63-AA9C-3A73F36610C1}"/>
              </a:ext>
            </a:extLst>
          </p:cNvPr>
          <p:cNvPicPr>
            <a:picLocks noChangeAspect="1"/>
          </p:cNvPicPr>
          <p:nvPr userDrawn="1"/>
        </p:nvPicPr>
        <p:blipFill rotWithShape="1">
          <a:blip r:embed="rId3"/>
          <a:srcRect t="5929" b="-1"/>
          <a:stretch/>
        </p:blipFill>
        <p:spPr>
          <a:xfrm>
            <a:off x="3256554" y="138542"/>
            <a:ext cx="5401792" cy="3048885"/>
          </a:xfrm>
          <a:prstGeom prst="rect">
            <a:avLst/>
          </a:prstGeom>
        </p:spPr>
      </p:pic>
    </p:spTree>
    <p:extLst>
      <p:ext uri="{BB962C8B-B14F-4D97-AF65-F5344CB8AC3E}">
        <p14:creationId xmlns:p14="http://schemas.microsoft.com/office/powerpoint/2010/main" val="69420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dirty="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19" name="Triangle rectangle 18">
            <a:extLst>
              <a:ext uri="{FF2B5EF4-FFF2-40B4-BE49-F238E27FC236}">
                <a16:creationId xmlns:a16="http://schemas.microsoft.com/office/drawing/2014/main" id="{4463624B-CAB6-4859-A5F3-472383E30C63}"/>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rectangle 19">
            <a:extLst>
              <a:ext uri="{FF2B5EF4-FFF2-40B4-BE49-F238E27FC236}">
                <a16:creationId xmlns:a16="http://schemas.microsoft.com/office/drawing/2014/main" id="{10F0A63C-0941-41DC-9BC5-9F60FF988AB9}"/>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Date Placeholder 3">
            <a:extLst>
              <a:ext uri="{FF2B5EF4-FFF2-40B4-BE49-F238E27FC236}">
                <a16:creationId xmlns:a16="http://schemas.microsoft.com/office/drawing/2014/main" id="{B64FD23A-2241-449D-B802-EA6555937589}"/>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16" name="Footer Placeholder 4">
            <a:extLst>
              <a:ext uri="{FF2B5EF4-FFF2-40B4-BE49-F238E27FC236}">
                <a16:creationId xmlns:a16="http://schemas.microsoft.com/office/drawing/2014/main" id="{6DCE8F78-FE0E-4664-AE4A-63909219F764}"/>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17" name="Slide Number Placeholder 5">
            <a:extLst>
              <a:ext uri="{FF2B5EF4-FFF2-40B4-BE49-F238E27FC236}">
                <a16:creationId xmlns:a16="http://schemas.microsoft.com/office/drawing/2014/main" id="{8A2707DB-DB7D-4262-B609-00CEB0D5BBDF}"/>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dirty="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19" name="Triangle rectangle 18">
            <a:extLst>
              <a:ext uri="{FF2B5EF4-FFF2-40B4-BE49-F238E27FC236}">
                <a16:creationId xmlns:a16="http://schemas.microsoft.com/office/drawing/2014/main" id="{6472E27A-D85D-48EF-9C6E-63506527A801}"/>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rectangle 19">
            <a:extLst>
              <a:ext uri="{FF2B5EF4-FFF2-40B4-BE49-F238E27FC236}">
                <a16:creationId xmlns:a16="http://schemas.microsoft.com/office/drawing/2014/main" id="{E1823107-3B5D-4854-A2F2-D3A4B940B08A}"/>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Date Placeholder 3">
            <a:extLst>
              <a:ext uri="{FF2B5EF4-FFF2-40B4-BE49-F238E27FC236}">
                <a16:creationId xmlns:a16="http://schemas.microsoft.com/office/drawing/2014/main" id="{F1AA7EC0-B863-4383-9B20-D55973F1D823}"/>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16" name="Footer Placeholder 4">
            <a:extLst>
              <a:ext uri="{FF2B5EF4-FFF2-40B4-BE49-F238E27FC236}">
                <a16:creationId xmlns:a16="http://schemas.microsoft.com/office/drawing/2014/main" id="{A5194BA9-3192-4405-B5C8-9C2DBA191698}"/>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17" name="Slide Number Placeholder 5">
            <a:extLst>
              <a:ext uri="{FF2B5EF4-FFF2-40B4-BE49-F238E27FC236}">
                <a16:creationId xmlns:a16="http://schemas.microsoft.com/office/drawing/2014/main" id="{E8074088-9CE4-4E44-A770-43625CA4B379}"/>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latin typeface="Arial" panose="020B0604020202020204" pitchFamily="34" charset="0"/>
                <a:cs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97BF0D"/>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97BF0D"/>
                </a:solidFill>
                <a:effectLst/>
                <a:latin typeface="Arial"/>
              </a:rPr>
              <a:t>”</a:t>
            </a:r>
          </a:p>
        </p:txBody>
      </p:sp>
      <p:sp>
        <p:nvSpPr>
          <p:cNvPr id="30" name="Triangle rectangle 29">
            <a:extLst>
              <a:ext uri="{FF2B5EF4-FFF2-40B4-BE49-F238E27FC236}">
                <a16:creationId xmlns:a16="http://schemas.microsoft.com/office/drawing/2014/main" id="{DFE1BCAB-04CE-4D4E-A04C-215BE3493454}"/>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Triangle rectangle 30">
            <a:extLst>
              <a:ext uri="{FF2B5EF4-FFF2-40B4-BE49-F238E27FC236}">
                <a16:creationId xmlns:a16="http://schemas.microsoft.com/office/drawing/2014/main" id="{28B7674D-4864-46CE-9CEB-AF441644ACFB}"/>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Date Placeholder 3">
            <a:extLst>
              <a:ext uri="{FF2B5EF4-FFF2-40B4-BE49-F238E27FC236}">
                <a16:creationId xmlns:a16="http://schemas.microsoft.com/office/drawing/2014/main" id="{116539E9-9994-4713-A192-AAC180D8F294}"/>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19" name="Footer Placeholder 4">
            <a:extLst>
              <a:ext uri="{FF2B5EF4-FFF2-40B4-BE49-F238E27FC236}">
                <a16:creationId xmlns:a16="http://schemas.microsoft.com/office/drawing/2014/main" id="{C2B3FD8A-0C27-4309-84EA-88C81D8FE400}"/>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20" name="Slide Number Placeholder 5">
            <a:extLst>
              <a:ext uri="{FF2B5EF4-FFF2-40B4-BE49-F238E27FC236}">
                <a16:creationId xmlns:a16="http://schemas.microsoft.com/office/drawing/2014/main" id="{D61C2422-2C72-4A15-BDCB-6A439B61FAEF}"/>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53B7EB3-4487-4955-918A-2ECDF7280FE5}"/>
              </a:ext>
            </a:extLst>
          </p:cNvPr>
          <p:cNvSpPr/>
          <p:nvPr userDrawn="1"/>
        </p:nvSpPr>
        <p:spPr>
          <a:xfrm>
            <a:off x="2530763" y="2863273"/>
            <a:ext cx="8007927" cy="2382429"/>
          </a:xfrm>
          <a:prstGeom prst="rect">
            <a:avLst/>
          </a:prstGeom>
          <a:solidFill>
            <a:srgbClr val="97BF0D"/>
          </a:solidFill>
          <a:ln>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1BCAAF99-75BA-411F-B93D-20F69324579C}"/>
              </a:ext>
            </a:extLst>
          </p:cNvPr>
          <p:cNvSpPr/>
          <p:nvPr userDrawn="1"/>
        </p:nvSpPr>
        <p:spPr>
          <a:xfrm>
            <a:off x="2024487" y="2613892"/>
            <a:ext cx="8143025" cy="2207491"/>
          </a:xfrm>
          <a:prstGeom prst="rect">
            <a:avLst/>
          </a:prstGeom>
          <a:solidFill>
            <a:schemeClr val="bg1"/>
          </a:solidFill>
          <a:ln w="76200">
            <a:solidFill>
              <a:srgbClr val="0044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itle 1">
            <a:extLst>
              <a:ext uri="{FF2B5EF4-FFF2-40B4-BE49-F238E27FC236}">
                <a16:creationId xmlns:a16="http://schemas.microsoft.com/office/drawing/2014/main" id="{6C595613-1A42-44EF-AF32-7D764C9865F4}"/>
              </a:ext>
            </a:extLst>
          </p:cNvPr>
          <p:cNvSpPr>
            <a:spLocks noGrp="1"/>
          </p:cNvSpPr>
          <p:nvPr>
            <p:ph type="ctrTitle"/>
          </p:nvPr>
        </p:nvSpPr>
        <p:spPr>
          <a:xfrm>
            <a:off x="2024487" y="2613892"/>
            <a:ext cx="8143025" cy="1283882"/>
          </a:xfrm>
        </p:spPr>
        <p:txBody>
          <a:bodyPr anchor="b">
            <a:noAutofit/>
          </a:bodyPr>
          <a:lstStyle>
            <a:lvl1pPr algn="ctr">
              <a:defRPr sz="4000" b="0">
                <a:solidFill>
                  <a:srgbClr val="004494"/>
                </a:solidFill>
              </a:defRPr>
            </a:lvl1pPr>
          </a:lstStyle>
          <a:p>
            <a:r>
              <a:rPr lang="fr-FR" dirty="0"/>
              <a:t>Modifiez le style du titre</a:t>
            </a:r>
            <a:endParaRPr lang="en-US" dirty="0"/>
          </a:p>
        </p:txBody>
      </p:sp>
      <p:sp>
        <p:nvSpPr>
          <p:cNvPr id="27" name="Subtitle 2">
            <a:extLst>
              <a:ext uri="{FF2B5EF4-FFF2-40B4-BE49-F238E27FC236}">
                <a16:creationId xmlns:a16="http://schemas.microsoft.com/office/drawing/2014/main" id="{D2F12090-0304-4101-9050-33D9762C4FAE}"/>
              </a:ext>
            </a:extLst>
          </p:cNvPr>
          <p:cNvSpPr>
            <a:spLocks noGrp="1"/>
          </p:cNvSpPr>
          <p:nvPr>
            <p:ph type="subTitle" idx="1" hasCustomPrompt="1"/>
          </p:nvPr>
        </p:nvSpPr>
        <p:spPr>
          <a:xfrm>
            <a:off x="2024487" y="3897772"/>
            <a:ext cx="8143025" cy="923612"/>
          </a:xfrm>
        </p:spPr>
        <p:txBody>
          <a:bodyPr anchor="t">
            <a:normAutofit/>
          </a:bodyPr>
          <a:lstStyle>
            <a:lvl1pPr marL="0" indent="0" algn="ctr">
              <a:buNone/>
              <a:defRPr sz="2400" b="1">
                <a:solidFill>
                  <a:schemeClr val="tx1">
                    <a:lumMod val="50000"/>
                    <a:lumOff val="5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TITRE</a:t>
            </a:r>
            <a:endParaRPr lang="en-US" dirty="0"/>
          </a:p>
        </p:txBody>
      </p:sp>
      <p:sp>
        <p:nvSpPr>
          <p:cNvPr id="50" name="Triangle rectangle 49">
            <a:extLst>
              <a:ext uri="{FF2B5EF4-FFF2-40B4-BE49-F238E27FC236}">
                <a16:creationId xmlns:a16="http://schemas.microsoft.com/office/drawing/2014/main" id="{F8421E75-C03A-4490-84C5-022335C91B70}"/>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Triangle rectangle 50">
            <a:extLst>
              <a:ext uri="{FF2B5EF4-FFF2-40B4-BE49-F238E27FC236}">
                <a16:creationId xmlns:a16="http://schemas.microsoft.com/office/drawing/2014/main" id="{A0D1A316-C248-471A-B884-9176B904AB82}"/>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2">
            <a:extLst>
              <a:ext uri="{FF2B5EF4-FFF2-40B4-BE49-F238E27FC236}">
                <a16:creationId xmlns:a16="http://schemas.microsoft.com/office/drawing/2014/main" id="{01F7FC90-09DF-4195-A6F7-BF17C53318FE}"/>
              </a:ext>
            </a:extLst>
          </p:cNvPr>
          <p:cNvPicPr>
            <a:picLocks noChangeAspect="1"/>
          </p:cNvPicPr>
          <p:nvPr userDrawn="1"/>
        </p:nvPicPr>
        <p:blipFill>
          <a:blip r:embed="rId2"/>
          <a:stretch>
            <a:fillRect/>
          </a:stretch>
        </p:blipFill>
        <p:spPr>
          <a:xfrm>
            <a:off x="10737188" y="6290569"/>
            <a:ext cx="772142" cy="534379"/>
          </a:xfrm>
          <a:prstGeom prst="rect">
            <a:avLst/>
          </a:prstGeom>
        </p:spPr>
      </p:pic>
      <p:sp>
        <p:nvSpPr>
          <p:cNvPr id="19" name="Date Placeholder 3">
            <a:extLst>
              <a:ext uri="{FF2B5EF4-FFF2-40B4-BE49-F238E27FC236}">
                <a16:creationId xmlns:a16="http://schemas.microsoft.com/office/drawing/2014/main" id="{E80C4155-B303-4F75-858A-8CA614BC8CD5}"/>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20" name="Footer Placeholder 4">
            <a:extLst>
              <a:ext uri="{FF2B5EF4-FFF2-40B4-BE49-F238E27FC236}">
                <a16:creationId xmlns:a16="http://schemas.microsoft.com/office/drawing/2014/main" id="{C8F42C12-B747-45ED-8798-6BF1508BC776}"/>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21" name="Slide Number Placeholder 5">
            <a:extLst>
              <a:ext uri="{FF2B5EF4-FFF2-40B4-BE49-F238E27FC236}">
                <a16:creationId xmlns:a16="http://schemas.microsoft.com/office/drawing/2014/main" id="{895AC39E-6E74-4927-8F33-983EEFD73CFA}"/>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7" name="Triangle rectangle 16">
            <a:extLst>
              <a:ext uri="{FF2B5EF4-FFF2-40B4-BE49-F238E27FC236}">
                <a16:creationId xmlns:a16="http://schemas.microsoft.com/office/drawing/2014/main" id="{A2EA5685-06B6-4C0F-BCE1-F7BC48D35D99}"/>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riangle rectangle 17">
            <a:extLst>
              <a:ext uri="{FF2B5EF4-FFF2-40B4-BE49-F238E27FC236}">
                <a16:creationId xmlns:a16="http://schemas.microsoft.com/office/drawing/2014/main" id="{E0C14684-3D72-4E3B-B265-097A6F938BB2}"/>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Date Placeholder 3">
            <a:extLst>
              <a:ext uri="{FF2B5EF4-FFF2-40B4-BE49-F238E27FC236}">
                <a16:creationId xmlns:a16="http://schemas.microsoft.com/office/drawing/2014/main" id="{DA8B95F6-56B4-450F-B93D-D5FD0068D039}"/>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16" name="Footer Placeholder 4">
            <a:extLst>
              <a:ext uri="{FF2B5EF4-FFF2-40B4-BE49-F238E27FC236}">
                <a16:creationId xmlns:a16="http://schemas.microsoft.com/office/drawing/2014/main" id="{EA8631D3-D3E3-45FF-9D7C-1A669BBD95E2}"/>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19" name="Slide Number Placeholder 5">
            <a:extLst>
              <a:ext uri="{FF2B5EF4-FFF2-40B4-BE49-F238E27FC236}">
                <a16:creationId xmlns:a16="http://schemas.microsoft.com/office/drawing/2014/main" id="{E9282147-E1E0-49CD-BF47-77D9D4334C5F}"/>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1" cap="none"/>
            </a:lvl1pPr>
          </a:lstStyle>
          <a:p>
            <a:r>
              <a:rPr lang="fr-FR" dirty="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b="1">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23" name="Triangle rectangle 22">
            <a:extLst>
              <a:ext uri="{FF2B5EF4-FFF2-40B4-BE49-F238E27FC236}">
                <a16:creationId xmlns:a16="http://schemas.microsoft.com/office/drawing/2014/main" id="{CBAE7FC9-F0DC-4689-9DCA-4F60D5C56C74}"/>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Triangle rectangle 23">
            <a:extLst>
              <a:ext uri="{FF2B5EF4-FFF2-40B4-BE49-F238E27FC236}">
                <a16:creationId xmlns:a16="http://schemas.microsoft.com/office/drawing/2014/main" id="{55C3F1E3-EA21-49CF-B92A-EE059376FE90}"/>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Date Placeholder 3">
            <a:extLst>
              <a:ext uri="{FF2B5EF4-FFF2-40B4-BE49-F238E27FC236}">
                <a16:creationId xmlns:a16="http://schemas.microsoft.com/office/drawing/2014/main" id="{FED4D375-AEE6-4F16-8AF2-DF128CDBE667}"/>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16" name="Footer Placeholder 4">
            <a:extLst>
              <a:ext uri="{FF2B5EF4-FFF2-40B4-BE49-F238E27FC236}">
                <a16:creationId xmlns:a16="http://schemas.microsoft.com/office/drawing/2014/main" id="{6DE03FBB-E4C0-4575-B1E2-0203C99AD9BA}"/>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17" name="Slide Number Placeholder 5">
            <a:extLst>
              <a:ext uri="{FF2B5EF4-FFF2-40B4-BE49-F238E27FC236}">
                <a16:creationId xmlns:a16="http://schemas.microsoft.com/office/drawing/2014/main" id="{EDB80F06-F467-4CC0-B5DD-B2568FF7A325}"/>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5" name="Triangle rectangle 14">
            <a:extLst>
              <a:ext uri="{FF2B5EF4-FFF2-40B4-BE49-F238E27FC236}">
                <a16:creationId xmlns:a16="http://schemas.microsoft.com/office/drawing/2014/main" id="{E094352F-D0EC-4FF0-ACA3-C607AC00D5A2}"/>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rectangle 15">
            <a:extLst>
              <a:ext uri="{FF2B5EF4-FFF2-40B4-BE49-F238E27FC236}">
                <a16:creationId xmlns:a16="http://schemas.microsoft.com/office/drawing/2014/main" id="{18B8481E-E99F-4244-A220-CDBB463D8EC7}"/>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Date Placeholder 3">
            <a:extLst>
              <a:ext uri="{FF2B5EF4-FFF2-40B4-BE49-F238E27FC236}">
                <a16:creationId xmlns:a16="http://schemas.microsoft.com/office/drawing/2014/main" id="{3AD31283-2A1B-40B5-928B-260DC1ACDFAF}"/>
              </a:ext>
            </a:extLst>
          </p:cNvPr>
          <p:cNvSpPr>
            <a:spLocks noGrp="1"/>
          </p:cNvSpPr>
          <p:nvPr>
            <p:ph type="dt" sz="half" idx="10"/>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19" name="Footer Placeholder 4">
            <a:extLst>
              <a:ext uri="{FF2B5EF4-FFF2-40B4-BE49-F238E27FC236}">
                <a16:creationId xmlns:a16="http://schemas.microsoft.com/office/drawing/2014/main" id="{734B1EE9-0020-4C4E-B786-0BC4F7F8F356}"/>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20" name="Slide Number Placeholder 5">
            <a:extLst>
              <a:ext uri="{FF2B5EF4-FFF2-40B4-BE49-F238E27FC236}">
                <a16:creationId xmlns:a16="http://schemas.microsoft.com/office/drawing/2014/main" id="{AFB5B656-611C-4F4A-B325-55BE5D938782}"/>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dirty="0"/>
              <a:t>Modifiez le style du titre</a:t>
            </a:r>
            <a:endParaRPr lang="en-US" dirty="0"/>
          </a:p>
        </p:txBody>
      </p:sp>
      <p:sp>
        <p:nvSpPr>
          <p:cNvPr id="25" name="Triangle rectangle 24">
            <a:extLst>
              <a:ext uri="{FF2B5EF4-FFF2-40B4-BE49-F238E27FC236}">
                <a16:creationId xmlns:a16="http://schemas.microsoft.com/office/drawing/2014/main" id="{43FDA7E1-6421-4390-9F28-730397FC7297}"/>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riangle rectangle 25">
            <a:extLst>
              <a:ext uri="{FF2B5EF4-FFF2-40B4-BE49-F238E27FC236}">
                <a16:creationId xmlns:a16="http://schemas.microsoft.com/office/drawing/2014/main" id="{C652D044-4D73-49B0-A072-009B65842B7E}"/>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Date Placeholder 3">
            <a:extLst>
              <a:ext uri="{FF2B5EF4-FFF2-40B4-BE49-F238E27FC236}">
                <a16:creationId xmlns:a16="http://schemas.microsoft.com/office/drawing/2014/main" id="{5E8D5246-B836-4751-9525-009DAB7AB8FB}"/>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15" name="Footer Placeholder 4">
            <a:extLst>
              <a:ext uri="{FF2B5EF4-FFF2-40B4-BE49-F238E27FC236}">
                <a16:creationId xmlns:a16="http://schemas.microsoft.com/office/drawing/2014/main" id="{485878C4-9A6B-46D2-A3F7-F29B4D76D4EE}"/>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16" name="Slide Number Placeholder 5">
            <a:extLst>
              <a:ext uri="{FF2B5EF4-FFF2-40B4-BE49-F238E27FC236}">
                <a16:creationId xmlns:a16="http://schemas.microsoft.com/office/drawing/2014/main" id="{61331E34-84D4-40CC-AC52-3B15E0D92CC8}"/>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0" name="Triangle rectangle 19">
            <a:extLst>
              <a:ext uri="{FF2B5EF4-FFF2-40B4-BE49-F238E27FC236}">
                <a16:creationId xmlns:a16="http://schemas.microsoft.com/office/drawing/2014/main" id="{1091DF81-EE49-433A-B148-2DF48AB88272}"/>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Triangle rectangle 20">
            <a:extLst>
              <a:ext uri="{FF2B5EF4-FFF2-40B4-BE49-F238E27FC236}">
                <a16:creationId xmlns:a16="http://schemas.microsoft.com/office/drawing/2014/main" id="{6B6AF4AE-F394-43BF-A09F-EDC9010E72E1}"/>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Date Placeholder 3">
            <a:extLst>
              <a:ext uri="{FF2B5EF4-FFF2-40B4-BE49-F238E27FC236}">
                <a16:creationId xmlns:a16="http://schemas.microsoft.com/office/drawing/2014/main" id="{0BD85BEC-E33F-45EB-A68A-2BE75A2A19A5}"/>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14" name="Footer Placeholder 4">
            <a:extLst>
              <a:ext uri="{FF2B5EF4-FFF2-40B4-BE49-F238E27FC236}">
                <a16:creationId xmlns:a16="http://schemas.microsoft.com/office/drawing/2014/main" id="{A69B0C89-4AF2-45BB-BB0E-A216AE79F811}"/>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15" name="Slide Number Placeholder 5">
            <a:extLst>
              <a:ext uri="{FF2B5EF4-FFF2-40B4-BE49-F238E27FC236}">
                <a16:creationId xmlns:a16="http://schemas.microsoft.com/office/drawing/2014/main" id="{107AE751-D098-415F-9D60-2D48D3679900}"/>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dirty="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atin typeface="Arial" panose="020B0604020202020204" pitchFamily="34" charset="0"/>
                <a:cs typeface="Arial" panose="020B060402020202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dirty="0"/>
              <a:t>Cliquez pour modifier les styles du texte du masque</a:t>
            </a:r>
          </a:p>
        </p:txBody>
      </p:sp>
      <p:sp>
        <p:nvSpPr>
          <p:cNvPr id="26" name="Triangle rectangle 25">
            <a:extLst>
              <a:ext uri="{FF2B5EF4-FFF2-40B4-BE49-F238E27FC236}">
                <a16:creationId xmlns:a16="http://schemas.microsoft.com/office/drawing/2014/main" id="{855C2331-35AD-4B1E-84FA-6DCF1E277806}"/>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Triangle rectangle 26">
            <a:extLst>
              <a:ext uri="{FF2B5EF4-FFF2-40B4-BE49-F238E27FC236}">
                <a16:creationId xmlns:a16="http://schemas.microsoft.com/office/drawing/2014/main" id="{EDFD58A6-013B-470B-93D0-4D0E46837069}"/>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Date Placeholder 3">
            <a:extLst>
              <a:ext uri="{FF2B5EF4-FFF2-40B4-BE49-F238E27FC236}">
                <a16:creationId xmlns:a16="http://schemas.microsoft.com/office/drawing/2014/main" id="{B97272E1-E607-4F06-805E-F7936F2939C1}"/>
              </a:ext>
            </a:extLst>
          </p:cNvPr>
          <p:cNvSpPr>
            <a:spLocks noGrp="1"/>
          </p:cNvSpPr>
          <p:nvPr>
            <p:ph type="dt" sz="half" idx="10"/>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20" name="Footer Placeholder 4">
            <a:extLst>
              <a:ext uri="{FF2B5EF4-FFF2-40B4-BE49-F238E27FC236}">
                <a16:creationId xmlns:a16="http://schemas.microsoft.com/office/drawing/2014/main" id="{79FE2DDB-4222-4A15-BA6B-81D1DD64393A}"/>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21" name="Slide Number Placeholder 5">
            <a:extLst>
              <a:ext uri="{FF2B5EF4-FFF2-40B4-BE49-F238E27FC236}">
                <a16:creationId xmlns:a16="http://schemas.microsoft.com/office/drawing/2014/main" id="{59E4FBB4-0BEE-4D09-A0D3-678B817829A6}"/>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dirty="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atin typeface="Arial" panose="020B0604020202020204" pitchFamily="34" charset="0"/>
                <a:cs typeface="Arial" panose="020B0604020202020204" pitchFamily="34" charset="0"/>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23" name="Triangle rectangle 22">
            <a:extLst>
              <a:ext uri="{FF2B5EF4-FFF2-40B4-BE49-F238E27FC236}">
                <a16:creationId xmlns:a16="http://schemas.microsoft.com/office/drawing/2014/main" id="{F2782EC0-EF39-4AB1-A2D4-C63D0F009FF8}"/>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Triangle rectangle 23">
            <a:extLst>
              <a:ext uri="{FF2B5EF4-FFF2-40B4-BE49-F238E27FC236}">
                <a16:creationId xmlns:a16="http://schemas.microsoft.com/office/drawing/2014/main" id="{4F375CD5-1927-4959-8A1C-23308447A8AD}"/>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Date Placeholder 3">
            <a:extLst>
              <a:ext uri="{FF2B5EF4-FFF2-40B4-BE49-F238E27FC236}">
                <a16:creationId xmlns:a16="http://schemas.microsoft.com/office/drawing/2014/main" id="{97F8670D-EF3F-4932-9148-072FFC1C3BED}"/>
              </a:ext>
            </a:extLst>
          </p:cNvPr>
          <p:cNvSpPr>
            <a:spLocks noGrp="1"/>
          </p:cNvSpPr>
          <p:nvPr>
            <p:ph type="dt" sz="half" idx="10"/>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17" name="Footer Placeholder 4">
            <a:extLst>
              <a:ext uri="{FF2B5EF4-FFF2-40B4-BE49-F238E27FC236}">
                <a16:creationId xmlns:a16="http://schemas.microsoft.com/office/drawing/2014/main" id="{E774907A-F9CE-4B3C-8CDD-6B0BFC796597}"/>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18" name="Slide Number Placeholder 5">
            <a:extLst>
              <a:ext uri="{FF2B5EF4-FFF2-40B4-BE49-F238E27FC236}">
                <a16:creationId xmlns:a16="http://schemas.microsoft.com/office/drawing/2014/main" id="{0AA6E601-8006-4C2A-8898-4DD17C2FF301}"/>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dirty="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8" name="Image 7">
            <a:extLst>
              <a:ext uri="{FF2B5EF4-FFF2-40B4-BE49-F238E27FC236}">
                <a16:creationId xmlns:a16="http://schemas.microsoft.com/office/drawing/2014/main" id="{CA421867-6BE7-4786-A8FB-EC10970D90ED}"/>
              </a:ext>
            </a:extLst>
          </p:cNvPr>
          <p:cNvPicPr>
            <a:picLocks noChangeAspect="1"/>
          </p:cNvPicPr>
          <p:nvPr userDrawn="1"/>
        </p:nvPicPr>
        <p:blipFill>
          <a:blip r:embed="rId14"/>
          <a:stretch>
            <a:fillRect/>
          </a:stretch>
        </p:blipFill>
        <p:spPr>
          <a:xfrm>
            <a:off x="10737188" y="6290569"/>
            <a:ext cx="772142" cy="534379"/>
          </a:xfrm>
          <a:prstGeom prst="rect">
            <a:avLst/>
          </a:prstGeom>
        </p:spPr>
      </p:pic>
      <p:sp>
        <p:nvSpPr>
          <p:cNvPr id="15" name="Date Placeholder 3">
            <a:extLst>
              <a:ext uri="{FF2B5EF4-FFF2-40B4-BE49-F238E27FC236}">
                <a16:creationId xmlns:a16="http://schemas.microsoft.com/office/drawing/2014/main" id="{C1D0CE96-8CB6-4A72-B23C-443CF9B17C6C}"/>
              </a:ext>
            </a:extLst>
          </p:cNvPr>
          <p:cNvSpPr>
            <a:spLocks noGrp="1"/>
          </p:cNvSpPr>
          <p:nvPr>
            <p:ph type="dt" sz="half" idx="2"/>
          </p:nvPr>
        </p:nvSpPr>
        <p:spPr>
          <a:xfrm>
            <a:off x="6149030" y="6410328"/>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fr-FR" dirty="0"/>
              <a:t>Webinaire – 05/11/2020 – 18h00 – 20h00</a:t>
            </a:r>
            <a:endParaRPr lang="en-US" dirty="0"/>
          </a:p>
        </p:txBody>
      </p:sp>
      <p:sp>
        <p:nvSpPr>
          <p:cNvPr id="16" name="Footer Placeholder 4">
            <a:extLst>
              <a:ext uri="{FF2B5EF4-FFF2-40B4-BE49-F238E27FC236}">
                <a16:creationId xmlns:a16="http://schemas.microsoft.com/office/drawing/2014/main" id="{F90D5483-A804-454D-8366-2A24EDF38D96}"/>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400" i="1" smtClean="0">
                <a:effectLst/>
              </a:defRPr>
            </a:lvl1pPr>
          </a:lstStyle>
          <a:p>
            <a:r>
              <a:rPr lang="fr-FR" b="1" dirty="0"/>
              <a:t>Récupération améliorée après chirurgie (RAC)</a:t>
            </a:r>
          </a:p>
        </p:txBody>
      </p:sp>
      <p:sp>
        <p:nvSpPr>
          <p:cNvPr id="17" name="Slide Number Placeholder 5">
            <a:extLst>
              <a:ext uri="{FF2B5EF4-FFF2-40B4-BE49-F238E27FC236}">
                <a16:creationId xmlns:a16="http://schemas.microsoft.com/office/drawing/2014/main" id="{975E97BB-523B-475C-B2DF-9C1258CF8723}"/>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49" r:id="rId2"/>
    <p:sldLayoutId id="2147483665" r:id="rId3"/>
    <p:sldLayoutId id="2147483651" r:id="rId4"/>
    <p:sldLayoutId id="2147483666" r:id="rId5"/>
    <p:sldLayoutId id="2147483654" r:id="rId6"/>
    <p:sldLayoutId id="2147483655" r:id="rId7"/>
    <p:sldLayoutId id="2147483667" r:id="rId8"/>
    <p:sldLayoutId id="2147483657" r:id="rId9"/>
    <p:sldLayoutId id="2147483660" r:id="rId10"/>
    <p:sldLayoutId id="2147483662" r:id="rId11"/>
    <p:sldLayoutId id="2147483663" r:id="rId12"/>
  </p:sldLayoutIdLst>
  <p:hf hdr="0"/>
  <p:txStyles>
    <p:titleStyle>
      <a:lvl1pPr algn="l" defTabSz="457200" rtl="0" eaLnBrk="1" latinLnBrk="0" hangingPunct="1">
        <a:spcBef>
          <a:spcPct val="0"/>
        </a:spcBef>
        <a:buNone/>
        <a:defRPr sz="3600" kern="1200">
          <a:solidFill>
            <a:srgbClr val="004494"/>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004494"/>
        </a:buClr>
        <a:buSzPct val="80000"/>
        <a:buFont typeface="Wingdings 3"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1000"/>
        </a:spcBef>
        <a:spcAft>
          <a:spcPts val="0"/>
        </a:spcAft>
        <a:buClr>
          <a:srgbClr val="97BF0D"/>
        </a:buClr>
        <a:buSzPct val="80000"/>
        <a:buFont typeface="Wingdings 3" charset="2"/>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1000"/>
        </a:spcBef>
        <a:spcAft>
          <a:spcPts val="0"/>
        </a:spcAft>
        <a:buClr>
          <a:srgbClr val="97BF0D"/>
        </a:buClr>
        <a:buSzPct val="80000"/>
        <a:buFont typeface="Wingdings 3" charset="2"/>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rgbClr val="97BF0D"/>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rgbClr val="97BF0D"/>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AB96CD-EC14-4422-A8FD-E25320C6A770}"/>
              </a:ext>
            </a:extLst>
          </p:cNvPr>
          <p:cNvSpPr>
            <a:spLocks noGrp="1"/>
          </p:cNvSpPr>
          <p:nvPr>
            <p:ph type="ctrTitle"/>
          </p:nvPr>
        </p:nvSpPr>
        <p:spPr/>
        <p:txBody>
          <a:bodyPr/>
          <a:lstStyle/>
          <a:p>
            <a:br>
              <a:rPr lang="fr-FR" sz="4400" dirty="0"/>
            </a:br>
            <a:br>
              <a:rPr lang="fr-FR" sz="2400" dirty="0"/>
            </a:br>
            <a:r>
              <a:rPr lang="fr-FR" sz="2400" dirty="0"/>
              <a:t>Influence des conditions d’implantation de la RAAC</a:t>
            </a:r>
            <a:br>
              <a:rPr lang="fr-FR" sz="2400" dirty="0"/>
            </a:br>
            <a:r>
              <a:rPr lang="fr-FR" sz="2400" dirty="0"/>
              <a:t>Une étude qualitative dans </a:t>
            </a:r>
            <a:br>
              <a:rPr lang="fr-FR" sz="2400" dirty="0"/>
            </a:br>
            <a:r>
              <a:rPr lang="fr-FR" sz="2400" dirty="0"/>
              <a:t>4 établissements d’Île-de-France</a:t>
            </a:r>
          </a:p>
        </p:txBody>
      </p:sp>
      <p:sp>
        <p:nvSpPr>
          <p:cNvPr id="3" name="Sous-titre 2">
            <a:extLst>
              <a:ext uri="{FF2B5EF4-FFF2-40B4-BE49-F238E27FC236}">
                <a16:creationId xmlns:a16="http://schemas.microsoft.com/office/drawing/2014/main" id="{0FA4ED46-1D95-40C7-B6F0-5E5063003458}"/>
              </a:ext>
            </a:extLst>
          </p:cNvPr>
          <p:cNvSpPr>
            <a:spLocks noGrp="1"/>
          </p:cNvSpPr>
          <p:nvPr>
            <p:ph type="subTitle" idx="1"/>
          </p:nvPr>
        </p:nvSpPr>
        <p:spPr/>
        <p:txBody>
          <a:bodyPr>
            <a:normAutofit lnSpcReduction="10000"/>
          </a:bodyPr>
          <a:lstStyle/>
          <a:p>
            <a:r>
              <a:rPr lang="fr-FR" dirty="0"/>
              <a:t>Dr Frédéric Dugué, Pr Dominique Fletcher, </a:t>
            </a:r>
          </a:p>
          <a:p>
            <a:r>
              <a:rPr lang="fr-FR" dirty="0"/>
              <a:t>Pr </a:t>
            </a:r>
            <a:r>
              <a:rPr lang="fr-FR" dirty="0" err="1"/>
              <a:t>Valéria</a:t>
            </a:r>
            <a:r>
              <a:rPr lang="fr-FR" dirty="0"/>
              <a:t> Martinez, Audrey Petit (PhD) </a:t>
            </a:r>
          </a:p>
        </p:txBody>
      </p:sp>
      <p:sp>
        <p:nvSpPr>
          <p:cNvPr id="4" name="Espace réservé de la date 3">
            <a:extLst>
              <a:ext uri="{FF2B5EF4-FFF2-40B4-BE49-F238E27FC236}">
                <a16:creationId xmlns:a16="http://schemas.microsoft.com/office/drawing/2014/main" id="{E9A43AC4-C0FF-4807-9DD2-448412FA1C2C}"/>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D46857A5-1CF0-4D92-9E81-2313ED250046}"/>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ECDD7ED8-8A6B-4113-B4B8-4A8CF9710BA2}"/>
              </a:ext>
            </a:extLst>
          </p:cNvPr>
          <p:cNvSpPr>
            <a:spLocks noGrp="1"/>
          </p:cNvSpPr>
          <p:nvPr>
            <p:ph type="sldNum" sz="quarter" idx="4"/>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131574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CD611762-808B-44DF-B120-CA980D1AE2BB}"/>
              </a:ext>
            </a:extLst>
          </p:cNvPr>
          <p:cNvSpPr>
            <a:spLocks noGrp="1"/>
          </p:cNvSpPr>
          <p:nvPr>
            <p:ph type="title"/>
          </p:nvPr>
        </p:nvSpPr>
        <p:spPr/>
        <p:txBody>
          <a:bodyPr/>
          <a:lstStyle/>
          <a:p>
            <a:r>
              <a:rPr lang="fr-FR" i="1" dirty="0"/>
              <a:t>Résultats</a:t>
            </a:r>
            <a:br>
              <a:rPr lang="fr-FR" dirty="0"/>
            </a:br>
            <a:r>
              <a:rPr lang="fr-FR" dirty="0"/>
              <a:t>Présentation des cas d’étude</a:t>
            </a:r>
          </a:p>
        </p:txBody>
      </p:sp>
      <p:sp>
        <p:nvSpPr>
          <p:cNvPr id="4" name="Espace réservé de la date 3">
            <a:extLst>
              <a:ext uri="{FF2B5EF4-FFF2-40B4-BE49-F238E27FC236}">
                <a16:creationId xmlns:a16="http://schemas.microsoft.com/office/drawing/2014/main" id="{78EA0392-4062-42A1-BD66-D3C9AD12EB30}"/>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75A44ACA-3A8A-4A7D-A24A-1DE9E11118EB}"/>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70D35824-2DA2-49DC-AD64-4E0786235466}"/>
              </a:ext>
            </a:extLst>
          </p:cNvPr>
          <p:cNvSpPr>
            <a:spLocks noGrp="1"/>
          </p:cNvSpPr>
          <p:nvPr>
            <p:ph type="sldNum" sz="quarter" idx="4"/>
          </p:nvPr>
        </p:nvSpPr>
        <p:spPr/>
        <p:txBody>
          <a:bodyPr/>
          <a:lstStyle/>
          <a:p>
            <a:fld id="{D57F1E4F-1CFF-5643-939E-217C01CDF565}" type="slidenum">
              <a:rPr lang="en-US" smtClean="0"/>
              <a:pPr/>
              <a:t>10</a:t>
            </a:fld>
            <a:endParaRPr lang="en-US" dirty="0"/>
          </a:p>
        </p:txBody>
      </p:sp>
      <p:graphicFrame>
        <p:nvGraphicFramePr>
          <p:cNvPr id="12" name="Tableau 12">
            <a:extLst>
              <a:ext uri="{FF2B5EF4-FFF2-40B4-BE49-F238E27FC236}">
                <a16:creationId xmlns:a16="http://schemas.microsoft.com/office/drawing/2014/main" id="{51AB9C0A-B2C3-4957-AD4D-646E15B7EFF9}"/>
              </a:ext>
            </a:extLst>
          </p:cNvPr>
          <p:cNvGraphicFramePr>
            <a:graphicFrameLocks noGrp="1"/>
          </p:cNvGraphicFramePr>
          <p:nvPr>
            <p:ph idx="1"/>
            <p:extLst>
              <p:ext uri="{D42A27DB-BD31-4B8C-83A1-F6EECF244321}">
                <p14:modId xmlns:p14="http://schemas.microsoft.com/office/powerpoint/2010/main" val="4024474445"/>
              </p:ext>
            </p:extLst>
          </p:nvPr>
        </p:nvGraphicFramePr>
        <p:xfrm>
          <a:off x="814479" y="1930400"/>
          <a:ext cx="10285942" cy="4114800"/>
        </p:xfrm>
        <a:graphic>
          <a:graphicData uri="http://schemas.openxmlformats.org/drawingml/2006/table">
            <a:tbl>
              <a:tblPr firstRow="1" bandRow="1">
                <a:tableStyleId>{5C22544A-7EE6-4342-B048-85BDC9FD1C3A}</a:tableStyleId>
              </a:tblPr>
              <a:tblGrid>
                <a:gridCol w="5142971">
                  <a:extLst>
                    <a:ext uri="{9D8B030D-6E8A-4147-A177-3AD203B41FA5}">
                      <a16:colId xmlns:a16="http://schemas.microsoft.com/office/drawing/2014/main" val="572354394"/>
                    </a:ext>
                  </a:extLst>
                </a:gridCol>
                <a:gridCol w="5142971">
                  <a:extLst>
                    <a:ext uri="{9D8B030D-6E8A-4147-A177-3AD203B41FA5}">
                      <a16:colId xmlns:a16="http://schemas.microsoft.com/office/drawing/2014/main" val="3919970549"/>
                    </a:ext>
                  </a:extLst>
                </a:gridCol>
              </a:tblGrid>
              <a:tr h="370840">
                <a:tc>
                  <a:txBody>
                    <a:bodyPr/>
                    <a:lstStyle/>
                    <a:p>
                      <a:pPr algn="ctr"/>
                      <a:r>
                        <a:rPr lang="fr-FR" sz="1600" dirty="0">
                          <a:latin typeface="Arial" panose="020B0604020202020204" pitchFamily="34" charset="0"/>
                          <a:cs typeface="Arial" panose="020B0604020202020204" pitchFamily="34" charset="0"/>
                        </a:rPr>
                        <a:t>Etablissement 1</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600" dirty="0">
                          <a:latin typeface="Arial" panose="020B0604020202020204" pitchFamily="34" charset="0"/>
                          <a:cs typeface="Arial" panose="020B0604020202020204" pitchFamily="34" charset="0"/>
                        </a:rPr>
                        <a:t>Etablissement 2</a:t>
                      </a:r>
                    </a:p>
                    <a:p>
                      <a:pPr algn="ctr"/>
                      <a:endParaRPr lang="fr-FR" sz="1600" dirty="0">
                        <a:latin typeface="Arial" panose="020B0604020202020204" pitchFamily="34" charset="0"/>
                        <a:cs typeface="Arial" panose="020B0604020202020204" pitchFamily="34" charset="0"/>
                      </a:endParaRPr>
                    </a:p>
                  </a:txBody>
                  <a:tcPr>
                    <a:solidFill>
                      <a:schemeClr val="accent2"/>
                    </a:solidFill>
                  </a:tcPr>
                </a:tc>
                <a:extLst>
                  <a:ext uri="{0D108BD9-81ED-4DB2-BD59-A6C34878D82A}">
                    <a16:rowId xmlns:a16="http://schemas.microsoft.com/office/drawing/2014/main" val="3399118266"/>
                  </a:ext>
                </a:extLst>
              </a:tr>
              <a:tr h="370840">
                <a:tc>
                  <a:txBody>
                    <a:bodyPr/>
                    <a:lstStyle/>
                    <a:p>
                      <a:pPr marL="285750" indent="-285750" algn="l">
                        <a:buFont typeface="Arial" panose="020B0604020202020204" pitchFamily="34" charset="0"/>
                        <a:buChar char="•"/>
                      </a:pPr>
                      <a:r>
                        <a:rPr lang="fr-FR" sz="1400" b="1" dirty="0">
                          <a:latin typeface="Arial" panose="020B0604020202020204" pitchFamily="34" charset="0"/>
                          <a:cs typeface="Arial" panose="020B0604020202020204" pitchFamily="34" charset="0"/>
                        </a:rPr>
                        <a:t>Type d’établissement </a:t>
                      </a:r>
                      <a:r>
                        <a:rPr lang="fr-FR" sz="1400" dirty="0">
                          <a:latin typeface="Arial" panose="020B0604020202020204" pitchFamily="34" charset="0"/>
                          <a:cs typeface="Arial" panose="020B0604020202020204" pitchFamily="34" charset="0"/>
                        </a:rPr>
                        <a:t>: CHU (AP-HP)</a:t>
                      </a:r>
                    </a:p>
                    <a:p>
                      <a:pPr marL="285750" indent="-285750" algn="l">
                        <a:buFont typeface="Arial" panose="020B0604020202020204" pitchFamily="34" charset="0"/>
                        <a:buChar char="•"/>
                      </a:pPr>
                      <a:r>
                        <a:rPr lang="fr-FR" sz="1400" b="1" dirty="0">
                          <a:latin typeface="Arial" panose="020B0604020202020204" pitchFamily="34" charset="0"/>
                          <a:cs typeface="Arial" panose="020B0604020202020204" pitchFamily="34" charset="0"/>
                        </a:rPr>
                        <a:t>Chirurgie :</a:t>
                      </a:r>
                      <a:r>
                        <a:rPr lang="fr-FR" sz="1400" dirty="0">
                          <a:latin typeface="Arial" panose="020B0604020202020204" pitchFamily="34" charset="0"/>
                          <a:cs typeface="Arial" panose="020B0604020202020204" pitchFamily="34" charset="0"/>
                        </a:rPr>
                        <a:t> orthopédie uniquement</a:t>
                      </a:r>
                    </a:p>
                    <a:p>
                      <a:pPr marL="285750" indent="-285750" algn="l">
                        <a:buFont typeface="Arial" panose="020B0604020202020204" pitchFamily="34" charset="0"/>
                        <a:buChar char="•"/>
                      </a:pPr>
                      <a:r>
                        <a:rPr lang="fr-FR" sz="1400" b="1" dirty="0">
                          <a:latin typeface="Arial" panose="020B0604020202020204" pitchFamily="34" charset="0"/>
                          <a:cs typeface="Arial" panose="020B0604020202020204" pitchFamily="34" charset="0"/>
                        </a:rPr>
                        <a:t>Equipe :</a:t>
                      </a:r>
                      <a:r>
                        <a:rPr lang="fr-FR" sz="1400" dirty="0">
                          <a:latin typeface="Arial" panose="020B0604020202020204" pitchFamily="34" charset="0"/>
                          <a:cs typeface="Arial" panose="020B0604020202020204" pitchFamily="34" charset="0"/>
                        </a:rPr>
                        <a:t> petite équipe </a:t>
                      </a:r>
                    </a:p>
                    <a:p>
                      <a:pPr marL="285750" indent="-285750" algn="l">
                        <a:buFont typeface="Arial" panose="020B0604020202020204" pitchFamily="34" charset="0"/>
                        <a:buChar char="•"/>
                      </a:pPr>
                      <a:r>
                        <a:rPr lang="fr-FR" sz="1400" b="1" dirty="0">
                          <a:latin typeface="Arial" panose="020B0604020202020204" pitchFamily="34" charset="0"/>
                          <a:cs typeface="Arial" panose="020B0604020202020204" pitchFamily="34" charset="0"/>
                        </a:rPr>
                        <a:t>Déploiement RAAC : </a:t>
                      </a:r>
                      <a:r>
                        <a:rPr lang="fr-FR" sz="1400" dirty="0">
                          <a:latin typeface="Arial" panose="020B0604020202020204" pitchFamily="34" charset="0"/>
                          <a:cs typeface="Arial" panose="020B0604020202020204" pitchFamily="34" charset="0"/>
                        </a:rPr>
                        <a:t>orthopédie</a:t>
                      </a:r>
                    </a:p>
                  </a:txBody>
                  <a:tcPr/>
                </a:tc>
                <a:tc>
                  <a:txBody>
                    <a:bodyPr/>
                    <a:lstStyle/>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Type d’établissement </a:t>
                      </a:r>
                      <a:r>
                        <a:rPr lang="fr-FR" sz="1400" dirty="0">
                          <a:latin typeface="Arial" panose="020B0604020202020204" pitchFamily="34" charset="0"/>
                          <a:cs typeface="Arial" panose="020B0604020202020204" pitchFamily="34" charset="0"/>
                        </a:rPr>
                        <a:t>: ESPIC</a:t>
                      </a:r>
                    </a:p>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Chirurgie : </a:t>
                      </a:r>
                      <a:r>
                        <a:rPr lang="fr-FR" sz="1400" b="0" dirty="0">
                          <a:latin typeface="Arial" panose="020B0604020202020204" pitchFamily="34" charset="0"/>
                          <a:cs typeface="Arial" panose="020B0604020202020204" pitchFamily="34" charset="0"/>
                        </a:rPr>
                        <a:t>plusieurs chirurgies et services médico-chirurgicaux</a:t>
                      </a:r>
                    </a:p>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Equipe : </a:t>
                      </a:r>
                      <a:r>
                        <a:rPr lang="fr-FR" sz="1400" b="0" dirty="0">
                          <a:latin typeface="Arial" panose="020B0604020202020204" pitchFamily="34" charset="0"/>
                          <a:cs typeface="Arial" panose="020B0604020202020204" pitchFamily="34" charset="0"/>
                        </a:rPr>
                        <a:t>grosse équipe de chirurgiens </a:t>
                      </a:r>
                    </a:p>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Déploiement RAAC : </a:t>
                      </a:r>
                      <a:r>
                        <a:rPr lang="fr-FR" sz="1400" b="0" dirty="0">
                          <a:latin typeface="Arial" panose="020B0604020202020204" pitchFamily="34" charset="0"/>
                          <a:cs typeface="Arial" panose="020B0604020202020204" pitchFamily="34" charset="0"/>
                        </a:rPr>
                        <a:t>te</a:t>
                      </a:r>
                      <a:r>
                        <a:rPr lang="fr-FR" sz="1400" dirty="0">
                          <a:latin typeface="Arial" panose="020B0604020202020204" pitchFamily="34" charset="0"/>
                          <a:cs typeface="Arial" panose="020B0604020202020204" pitchFamily="34" charset="0"/>
                        </a:rPr>
                        <a:t>ntative de déploiement à l’ensemble des chirurgies, a commencé en chirurgie digestive et gynécologique</a:t>
                      </a:r>
                    </a:p>
                  </a:txBody>
                  <a:tcPr/>
                </a:tc>
                <a:extLst>
                  <a:ext uri="{0D108BD9-81ED-4DB2-BD59-A6C34878D82A}">
                    <a16:rowId xmlns:a16="http://schemas.microsoft.com/office/drawing/2014/main" val="252733894"/>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600" b="1" kern="1200" dirty="0">
                          <a:solidFill>
                            <a:schemeClr val="lt1"/>
                          </a:solidFill>
                          <a:latin typeface="Arial" panose="020B0604020202020204" pitchFamily="34" charset="0"/>
                          <a:ea typeface="+mn-ea"/>
                          <a:cs typeface="Arial" panose="020B0604020202020204" pitchFamily="34" charset="0"/>
                        </a:rPr>
                        <a:t>Etablissement 3</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fr-FR" sz="1600" b="1" kern="1200" dirty="0">
                        <a:solidFill>
                          <a:schemeClr val="lt1"/>
                        </a:solidFill>
                        <a:latin typeface="Arial" panose="020B0604020202020204" pitchFamily="34" charset="0"/>
                        <a:ea typeface="+mn-ea"/>
                        <a:cs typeface="Arial" panose="020B0604020202020204" pitchFamily="34" charset="0"/>
                      </a:endParaRPr>
                    </a:p>
                  </a:txBody>
                  <a:tcPr>
                    <a:solidFill>
                      <a:schemeClr val="accent3"/>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600" b="1" kern="1200" dirty="0">
                          <a:solidFill>
                            <a:schemeClr val="lt1"/>
                          </a:solidFill>
                          <a:latin typeface="Arial" panose="020B0604020202020204" pitchFamily="34" charset="0"/>
                          <a:ea typeface="+mn-ea"/>
                          <a:cs typeface="Arial" panose="020B0604020202020204" pitchFamily="34" charset="0"/>
                        </a:rPr>
                        <a:t>Etablissement 4</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fr-FR" sz="1600" b="1" kern="1200" dirty="0">
                        <a:solidFill>
                          <a:schemeClr val="lt1"/>
                        </a:solidFill>
                        <a:latin typeface="Arial" panose="020B0604020202020204" pitchFamily="34" charset="0"/>
                        <a:ea typeface="+mn-ea"/>
                        <a:cs typeface="Arial" panose="020B0604020202020204" pitchFamily="34" charset="0"/>
                      </a:endParaRPr>
                    </a:p>
                  </a:txBody>
                  <a:tcPr>
                    <a:solidFill>
                      <a:schemeClr val="accent6"/>
                    </a:solidFill>
                  </a:tcPr>
                </a:tc>
                <a:extLst>
                  <a:ext uri="{0D108BD9-81ED-4DB2-BD59-A6C34878D82A}">
                    <a16:rowId xmlns:a16="http://schemas.microsoft.com/office/drawing/2014/main" val="4124991436"/>
                  </a:ext>
                </a:extLst>
              </a:tr>
              <a:tr h="370840">
                <a:tc>
                  <a:txBody>
                    <a:bodyPr/>
                    <a:lstStyle/>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Type d’établissement </a:t>
                      </a:r>
                      <a:r>
                        <a:rPr lang="fr-FR" sz="1400" dirty="0">
                          <a:latin typeface="Arial" panose="020B0604020202020204" pitchFamily="34" charset="0"/>
                          <a:cs typeface="Arial" panose="020B0604020202020204" pitchFamily="34" charset="0"/>
                        </a:rPr>
                        <a:t>: Clinique privée</a:t>
                      </a:r>
                    </a:p>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Chirurgie : </a:t>
                      </a:r>
                      <a:r>
                        <a:rPr lang="fr-FR" sz="1400" b="0" dirty="0">
                          <a:latin typeface="Arial" panose="020B0604020202020204" pitchFamily="34" charset="0"/>
                          <a:cs typeface="Arial" panose="020B0604020202020204" pitchFamily="34" charset="0"/>
                        </a:rPr>
                        <a:t>plusieurs chirurgies</a:t>
                      </a:r>
                    </a:p>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Equipe : </a:t>
                      </a:r>
                      <a:r>
                        <a:rPr lang="fr-FR" sz="1400" b="0" dirty="0">
                          <a:latin typeface="Arial" panose="020B0604020202020204" pitchFamily="34" charset="0"/>
                          <a:cs typeface="Arial" panose="020B0604020202020204" pitchFamily="34" charset="0"/>
                        </a:rPr>
                        <a:t>grosse équipe de chirurgiens (binôme de travail chirurgien-anesthésiste)</a:t>
                      </a:r>
                    </a:p>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Déploiement RAAC : </a:t>
                      </a:r>
                      <a:r>
                        <a:rPr lang="fr-FR" sz="1400" dirty="0">
                          <a:latin typeface="Arial" panose="020B0604020202020204" pitchFamily="34" charset="0"/>
                          <a:cs typeface="Arial" panose="020B0604020202020204" pitchFamily="34" charset="0"/>
                        </a:rPr>
                        <a:t>orthopédie comme modèle de déploiement de la RAAC </a:t>
                      </a:r>
                    </a:p>
                  </a:txBody>
                  <a:tcPr/>
                </a:tc>
                <a:tc>
                  <a:txBody>
                    <a:bodyPr/>
                    <a:lstStyle/>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Type d’établissement </a:t>
                      </a:r>
                      <a:r>
                        <a:rPr lang="fr-FR" sz="1400" dirty="0">
                          <a:latin typeface="Arial" panose="020B0604020202020204" pitchFamily="34" charset="0"/>
                          <a:cs typeface="Arial" panose="020B0604020202020204" pitchFamily="34" charset="0"/>
                        </a:rPr>
                        <a:t>: CH public</a:t>
                      </a:r>
                    </a:p>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Chirurgie : </a:t>
                      </a:r>
                      <a:r>
                        <a:rPr lang="fr-FR" sz="1400" b="0" dirty="0">
                          <a:latin typeface="Arial" panose="020B0604020202020204" pitchFamily="34" charset="0"/>
                          <a:cs typeface="Arial" panose="020B0604020202020204" pitchFamily="34" charset="0"/>
                        </a:rPr>
                        <a:t>plusieurs chirurgies</a:t>
                      </a:r>
                    </a:p>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Equipe</a:t>
                      </a:r>
                      <a:r>
                        <a:rPr lang="fr-FR" sz="1400" b="0" dirty="0">
                          <a:latin typeface="Arial" panose="020B0604020202020204" pitchFamily="34" charset="0"/>
                          <a:cs typeface="Arial" panose="020B0604020202020204" pitchFamily="34" charset="0"/>
                        </a:rPr>
                        <a:t> : 5 chirurgiens réalisant des prothèses</a:t>
                      </a:r>
                    </a:p>
                    <a:p>
                      <a:pPr marL="285750"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rPr>
                        <a:t>Déploiement RAAC : </a:t>
                      </a:r>
                      <a:r>
                        <a:rPr lang="fr-FR" sz="1400" b="0" dirty="0">
                          <a:latin typeface="Arial" panose="020B0604020202020204" pitchFamily="34" charset="0"/>
                          <a:cs typeface="Arial" panose="020B0604020202020204" pitchFamily="34" charset="0"/>
                        </a:rPr>
                        <a:t>uniquement en orthopédie, peu ou pas connu dans les autres chirurgies</a:t>
                      </a:r>
                    </a:p>
                    <a:p>
                      <a:pPr algn="l"/>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6276435"/>
                  </a:ext>
                </a:extLst>
              </a:tr>
            </a:tbl>
          </a:graphicData>
        </a:graphic>
      </p:graphicFrame>
    </p:spTree>
    <p:extLst>
      <p:ext uri="{BB962C8B-B14F-4D97-AF65-F5344CB8AC3E}">
        <p14:creationId xmlns:p14="http://schemas.microsoft.com/office/powerpoint/2010/main" val="3370202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4BC584-E95C-49B8-B314-F115D76650AD}"/>
              </a:ext>
            </a:extLst>
          </p:cNvPr>
          <p:cNvSpPr>
            <a:spLocks noGrp="1"/>
          </p:cNvSpPr>
          <p:nvPr>
            <p:ph type="title"/>
          </p:nvPr>
        </p:nvSpPr>
        <p:spPr/>
        <p:txBody>
          <a:bodyPr>
            <a:normAutofit fontScale="90000"/>
          </a:bodyPr>
          <a:lstStyle/>
          <a:p>
            <a:r>
              <a:rPr lang="fr-FR" sz="4000" i="1" dirty="0"/>
              <a:t>Résultats</a:t>
            </a:r>
            <a:br>
              <a:rPr lang="fr-FR" sz="4000" dirty="0"/>
            </a:br>
            <a:r>
              <a:rPr lang="fr-FR" sz="2700" dirty="0"/>
              <a:t>Conditions d’implantation et modalités de déploiement variées</a:t>
            </a:r>
            <a:br>
              <a:rPr lang="fr-FR" sz="3600" dirty="0">
                <a:solidFill>
                  <a:schemeClr val="accent3"/>
                </a:solidFill>
                <a:latin typeface="Arial Narrow" panose="020B0506020202030204" pitchFamily="34" charset="0"/>
              </a:rPr>
            </a:br>
            <a:endParaRPr lang="fr-FR" dirty="0"/>
          </a:p>
        </p:txBody>
      </p:sp>
      <p:sp>
        <p:nvSpPr>
          <p:cNvPr id="3" name="Espace réservé du contenu 2">
            <a:extLst>
              <a:ext uri="{FF2B5EF4-FFF2-40B4-BE49-F238E27FC236}">
                <a16:creationId xmlns:a16="http://schemas.microsoft.com/office/drawing/2014/main" id="{E3B095E0-E99B-4A27-94B9-BDCDF3CA2D8C}"/>
              </a:ext>
            </a:extLst>
          </p:cNvPr>
          <p:cNvSpPr>
            <a:spLocks noGrp="1"/>
          </p:cNvSpPr>
          <p:nvPr>
            <p:ph idx="1"/>
          </p:nvPr>
        </p:nvSpPr>
        <p:spPr/>
        <p:txBody>
          <a:bodyPr/>
          <a:lstStyle/>
          <a:p>
            <a:pPr marL="0" indent="0">
              <a:buNone/>
            </a:pPr>
            <a:endParaRPr lang="fr-FR" dirty="0"/>
          </a:p>
        </p:txBody>
      </p:sp>
      <p:sp>
        <p:nvSpPr>
          <p:cNvPr id="4" name="Espace réservé de la date 3">
            <a:extLst>
              <a:ext uri="{FF2B5EF4-FFF2-40B4-BE49-F238E27FC236}">
                <a16:creationId xmlns:a16="http://schemas.microsoft.com/office/drawing/2014/main" id="{AB904BA7-BD8C-4252-A103-43865092DE84}"/>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2D6A3C01-42C7-4C88-A4E9-2A6645B80D0F}"/>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DB18CE4B-2457-4CC1-86E8-DDF1B15CE40E}"/>
              </a:ext>
            </a:extLst>
          </p:cNvPr>
          <p:cNvSpPr>
            <a:spLocks noGrp="1"/>
          </p:cNvSpPr>
          <p:nvPr>
            <p:ph type="sldNum" sz="quarter" idx="4"/>
          </p:nvPr>
        </p:nvSpPr>
        <p:spPr/>
        <p:txBody>
          <a:bodyPr/>
          <a:lstStyle/>
          <a:p>
            <a:fld id="{D57F1E4F-1CFF-5643-939E-217C01CDF565}" type="slidenum">
              <a:rPr lang="en-US" smtClean="0"/>
              <a:pPr/>
              <a:t>11</a:t>
            </a:fld>
            <a:endParaRPr lang="en-US" dirty="0"/>
          </a:p>
        </p:txBody>
      </p:sp>
      <p:graphicFrame>
        <p:nvGraphicFramePr>
          <p:cNvPr id="8" name="Tableau 5">
            <a:extLst>
              <a:ext uri="{FF2B5EF4-FFF2-40B4-BE49-F238E27FC236}">
                <a16:creationId xmlns:a16="http://schemas.microsoft.com/office/drawing/2014/main" id="{DE8E3CD9-ABCD-432F-9D4B-087763B9B3B0}"/>
              </a:ext>
            </a:extLst>
          </p:cNvPr>
          <p:cNvGraphicFramePr>
            <a:graphicFrameLocks noGrp="1"/>
          </p:cNvGraphicFramePr>
          <p:nvPr>
            <p:extLst>
              <p:ext uri="{D42A27DB-BD31-4B8C-83A1-F6EECF244321}">
                <p14:modId xmlns:p14="http://schemas.microsoft.com/office/powerpoint/2010/main" val="627464930"/>
              </p:ext>
            </p:extLst>
          </p:nvPr>
        </p:nvGraphicFramePr>
        <p:xfrm>
          <a:off x="836846" y="2379952"/>
          <a:ext cx="8899058" cy="2261986"/>
        </p:xfrm>
        <a:graphic>
          <a:graphicData uri="http://schemas.openxmlformats.org/drawingml/2006/table">
            <a:tbl>
              <a:tblPr firstRow="1" bandRow="1">
                <a:tableStyleId>{6E25E649-3F16-4E02-A733-19D2CDBF48F0}</a:tableStyleId>
              </a:tblPr>
              <a:tblGrid>
                <a:gridCol w="2269939">
                  <a:extLst>
                    <a:ext uri="{9D8B030D-6E8A-4147-A177-3AD203B41FA5}">
                      <a16:colId xmlns:a16="http://schemas.microsoft.com/office/drawing/2014/main" val="449129173"/>
                    </a:ext>
                  </a:extLst>
                </a:gridCol>
                <a:gridCol w="1802315">
                  <a:extLst>
                    <a:ext uri="{9D8B030D-6E8A-4147-A177-3AD203B41FA5}">
                      <a16:colId xmlns:a16="http://schemas.microsoft.com/office/drawing/2014/main" val="3706378398"/>
                    </a:ext>
                  </a:extLst>
                </a:gridCol>
                <a:gridCol w="4826804">
                  <a:extLst>
                    <a:ext uri="{9D8B030D-6E8A-4147-A177-3AD203B41FA5}">
                      <a16:colId xmlns:a16="http://schemas.microsoft.com/office/drawing/2014/main" val="1014835366"/>
                    </a:ext>
                  </a:extLst>
                </a:gridCol>
              </a:tblGrid>
              <a:tr h="341746">
                <a:tc gridSpan="3">
                  <a:txBody>
                    <a:bodyPr/>
                    <a:lstStyle/>
                    <a:p>
                      <a:endParaRPr lang="fr-FR" sz="1200" dirty="0">
                        <a:latin typeface="Arial" panose="020B0604020202020204" pitchFamily="34" charset="0"/>
                        <a:cs typeface="Arial" panose="020B0604020202020204" pitchFamily="34" charset="0"/>
                      </a:endParaRPr>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465365974"/>
                  </a:ext>
                </a:extLst>
              </a:tr>
              <a:tr h="520874">
                <a:tc rowSpan="3">
                  <a:txBody>
                    <a:bodyPr/>
                    <a:lstStyle/>
                    <a:p>
                      <a:pPr algn="just"/>
                      <a:endParaRPr lang="fr-FR" sz="1200" b="1" dirty="0">
                        <a:latin typeface="Arial" panose="020B0604020202020204" pitchFamily="34" charset="0"/>
                        <a:cs typeface="Arial" panose="020B0604020202020204" pitchFamily="34" charset="0"/>
                      </a:endParaRPr>
                    </a:p>
                    <a:p>
                      <a:pPr algn="just"/>
                      <a:endParaRPr lang="fr-FR" sz="1200" b="1" dirty="0">
                        <a:solidFill>
                          <a:schemeClr val="bg1"/>
                        </a:solidFill>
                        <a:latin typeface="Arial" panose="020B0604020202020204" pitchFamily="34" charset="0"/>
                        <a:cs typeface="Arial" panose="020B0604020202020204" pitchFamily="34" charset="0"/>
                      </a:endParaRPr>
                    </a:p>
                    <a:p>
                      <a:pPr algn="ctr"/>
                      <a:endParaRPr lang="fr-FR" sz="1200" b="1" dirty="0">
                        <a:solidFill>
                          <a:schemeClr val="bg1"/>
                        </a:solidFill>
                        <a:latin typeface="Arial" panose="020B0604020202020204" pitchFamily="34" charset="0"/>
                        <a:cs typeface="Arial" panose="020B0604020202020204" pitchFamily="34" charset="0"/>
                      </a:endParaRPr>
                    </a:p>
                    <a:p>
                      <a:pPr algn="ctr"/>
                      <a:endParaRPr lang="fr-FR" sz="1200" b="1" dirty="0">
                        <a:solidFill>
                          <a:schemeClr val="bg1"/>
                        </a:solidFill>
                        <a:latin typeface="Arial" panose="020B0604020202020204" pitchFamily="34" charset="0"/>
                        <a:cs typeface="Arial" panose="020B0604020202020204" pitchFamily="34" charset="0"/>
                      </a:endParaRPr>
                    </a:p>
                    <a:p>
                      <a:pPr algn="ctr"/>
                      <a:r>
                        <a:rPr lang="fr-FR" sz="1200" b="1" dirty="0">
                          <a:solidFill>
                            <a:schemeClr val="bg1"/>
                          </a:solidFill>
                          <a:latin typeface="Arial" panose="020B0604020202020204" pitchFamily="34" charset="0"/>
                          <a:cs typeface="Arial" panose="020B0604020202020204" pitchFamily="34" charset="0"/>
                        </a:rPr>
                        <a:t>PRATIQUES INSTITUTIONNELLES</a:t>
                      </a:r>
                    </a:p>
                  </a:txBody>
                  <a:tcPr>
                    <a:solidFill>
                      <a:schemeClr val="accent1"/>
                    </a:solidFill>
                  </a:tcPr>
                </a:tc>
                <a:tc>
                  <a:txBody>
                    <a:bodyPr/>
                    <a:lstStyle/>
                    <a:p>
                      <a:pPr algn="ctr"/>
                      <a:r>
                        <a:rPr lang="fr-FR" sz="1200" b="1" dirty="0">
                          <a:latin typeface="Arial" panose="020B0604020202020204" pitchFamily="34" charset="0"/>
                          <a:cs typeface="Arial" panose="020B0604020202020204" pitchFamily="34" charset="0"/>
                        </a:rPr>
                        <a:t>Genèse du programme </a:t>
                      </a:r>
                    </a:p>
                  </a:txBody>
                  <a:tcPr>
                    <a:solidFill>
                      <a:schemeClr val="accent2">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i="1" dirty="0">
                          <a:solidFill>
                            <a:schemeClr val="tx1"/>
                          </a:solidFill>
                          <a:latin typeface="Arial" panose="020B0604020202020204" pitchFamily="34" charset="0"/>
                          <a:cs typeface="Arial" panose="020B0604020202020204" pitchFamily="34" charset="0"/>
                        </a:rPr>
                        <a:t>« J’ai été pionnier à faire ça dans [cet établissement] en 2015, j’ai fait la 1</a:t>
                      </a:r>
                      <a:r>
                        <a:rPr lang="fr-FR" sz="1200" i="1" baseline="30000" dirty="0">
                          <a:solidFill>
                            <a:schemeClr val="tx1"/>
                          </a:solidFill>
                          <a:latin typeface="Arial" panose="020B0604020202020204" pitchFamily="34" charset="0"/>
                          <a:cs typeface="Arial" panose="020B0604020202020204" pitchFamily="34" charset="0"/>
                        </a:rPr>
                        <a:t>ère</a:t>
                      </a:r>
                      <a:r>
                        <a:rPr lang="fr-FR" sz="1200" i="1" dirty="0">
                          <a:solidFill>
                            <a:schemeClr val="tx1"/>
                          </a:solidFill>
                          <a:latin typeface="Arial" panose="020B0604020202020204" pitchFamily="34" charset="0"/>
                          <a:cs typeface="Arial" panose="020B0604020202020204" pitchFamily="34" charset="0"/>
                        </a:rPr>
                        <a:t> PTH en ambulatoire […]. On me prenait pour un mutant, à l’époque. Ça a été un travail de longue haleine. » (Chirurgien orthopédiste, E3)</a:t>
                      </a:r>
                    </a:p>
                  </a:txBody>
                  <a:tcPr>
                    <a:solidFill>
                      <a:schemeClr val="accent2">
                        <a:lumMod val="20000"/>
                        <a:lumOff val="80000"/>
                      </a:schemeClr>
                    </a:solidFill>
                  </a:tcPr>
                </a:tc>
                <a:extLst>
                  <a:ext uri="{0D108BD9-81ED-4DB2-BD59-A6C34878D82A}">
                    <a16:rowId xmlns:a16="http://schemas.microsoft.com/office/drawing/2014/main" val="361934835"/>
                  </a:ext>
                </a:extLst>
              </a:tr>
              <a:tr h="370840">
                <a:tc vMerge="1">
                  <a:txBody>
                    <a:bodyPr/>
                    <a:lstStyle/>
                    <a:p>
                      <a:endParaRPr lang="fr-FR" dirty="0"/>
                    </a:p>
                  </a:txBody>
                  <a:tcPr/>
                </a:tc>
                <a:tc>
                  <a:txBody>
                    <a:bodyPr/>
                    <a:lstStyle/>
                    <a:p>
                      <a:pPr marL="0" algn="ctr" defTabSz="914400" rtl="0" eaLnBrk="1" latinLnBrk="0" hangingPunct="1"/>
                      <a:r>
                        <a:rPr lang="fr-FR" sz="1200" b="1" kern="1200" dirty="0">
                          <a:solidFill>
                            <a:schemeClr val="dk1"/>
                          </a:solidFill>
                          <a:latin typeface="Arial" panose="020B0604020202020204" pitchFamily="34" charset="0"/>
                          <a:ea typeface="+mn-ea"/>
                          <a:cs typeface="Arial" panose="020B0604020202020204" pitchFamily="34" charset="0"/>
                        </a:rPr>
                        <a:t>Implication variable des directions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i="1" kern="1200" dirty="0">
                          <a:solidFill>
                            <a:schemeClr val="tx1"/>
                          </a:solidFill>
                          <a:latin typeface="Arial" panose="020B0604020202020204" pitchFamily="34" charset="0"/>
                          <a:ea typeface="+mn-ea"/>
                          <a:cs typeface="Arial" panose="020B0604020202020204" pitchFamily="34" charset="0"/>
                        </a:rPr>
                        <a:t>« […] C’est compliqué [de mettre tous les médecins autour de la table] et je pense que si ça avait été porté par la direction, ça aurait été plus facile. » (Cadre en orthopédie, E4)</a:t>
                      </a:r>
                    </a:p>
                  </a:txBody>
                  <a:tcPr/>
                </a:tc>
                <a:extLst>
                  <a:ext uri="{0D108BD9-81ED-4DB2-BD59-A6C34878D82A}">
                    <a16:rowId xmlns:a16="http://schemas.microsoft.com/office/drawing/2014/main" val="3428298191"/>
                  </a:ext>
                </a:extLst>
              </a:tr>
              <a:tr h="0">
                <a:tc vMerge="1">
                  <a:txBody>
                    <a:bodyPr/>
                    <a:lstStyle/>
                    <a:p>
                      <a:endParaRPr lang="fr-FR" dirty="0"/>
                    </a:p>
                  </a:txBody>
                  <a:tcPr/>
                </a:tc>
                <a:tc>
                  <a:txBody>
                    <a:bodyPr/>
                    <a:lstStyle/>
                    <a:p>
                      <a:pPr algn="ctr"/>
                      <a:r>
                        <a:rPr lang="fr-FR" sz="1200" b="1" dirty="0">
                          <a:latin typeface="Arial" panose="020B0604020202020204" pitchFamily="34" charset="0"/>
                          <a:cs typeface="Arial" panose="020B0604020202020204" pitchFamily="34" charset="0"/>
                        </a:rPr>
                        <a:t>Réduction de la DMS</a:t>
                      </a:r>
                    </a:p>
                  </a:txBody>
                  <a:tcPr>
                    <a:solidFill>
                      <a:schemeClr val="accent2">
                        <a:lumMod val="20000"/>
                        <a:lumOff val="80000"/>
                      </a:schemeClr>
                    </a:solidFill>
                  </a:tcPr>
                </a:tc>
                <a:tc>
                  <a:txBody>
                    <a:bodyPr/>
                    <a:lstStyle/>
                    <a:p>
                      <a:pPr marL="0" lvl="0" indent="0" algn="just" defTabSz="914400" rtl="0" eaLnBrk="1" latinLnBrk="0" hangingPunct="1">
                        <a:buNone/>
                      </a:pPr>
                      <a:r>
                        <a:rPr lang="fr-FR" sz="1200" i="1" kern="1200" dirty="0">
                          <a:solidFill>
                            <a:schemeClr val="tx1"/>
                          </a:solidFill>
                          <a:latin typeface="Arial" panose="020B0604020202020204" pitchFamily="34" charset="0"/>
                          <a:cs typeface="Arial" panose="020B0604020202020204" pitchFamily="34" charset="0"/>
                        </a:rPr>
                        <a:t>« En plus on n’est pas réellement poussés au cul par l’administration pour pouvoir imposer des séjours courts. » (MAR, E3)</a:t>
                      </a:r>
                    </a:p>
                  </a:txBody>
                  <a:tcPr>
                    <a:solidFill>
                      <a:schemeClr val="accent2">
                        <a:lumMod val="20000"/>
                        <a:lumOff val="80000"/>
                      </a:schemeClr>
                    </a:solidFill>
                  </a:tcPr>
                </a:tc>
                <a:extLst>
                  <a:ext uri="{0D108BD9-81ED-4DB2-BD59-A6C34878D82A}">
                    <a16:rowId xmlns:a16="http://schemas.microsoft.com/office/drawing/2014/main" val="1609694578"/>
                  </a:ext>
                </a:extLst>
              </a:tr>
            </a:tbl>
          </a:graphicData>
        </a:graphic>
      </p:graphicFrame>
    </p:spTree>
    <p:extLst>
      <p:ext uri="{BB962C8B-B14F-4D97-AF65-F5344CB8AC3E}">
        <p14:creationId xmlns:p14="http://schemas.microsoft.com/office/powerpoint/2010/main" val="1658826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4BC584-E95C-49B8-B314-F115D76650AD}"/>
              </a:ext>
            </a:extLst>
          </p:cNvPr>
          <p:cNvSpPr>
            <a:spLocks noGrp="1"/>
          </p:cNvSpPr>
          <p:nvPr>
            <p:ph type="title"/>
          </p:nvPr>
        </p:nvSpPr>
        <p:spPr/>
        <p:txBody>
          <a:bodyPr>
            <a:normAutofit fontScale="90000"/>
          </a:bodyPr>
          <a:lstStyle/>
          <a:p>
            <a:r>
              <a:rPr lang="fr-FR" sz="4000" i="1" dirty="0"/>
              <a:t>Résultats</a:t>
            </a:r>
            <a:br>
              <a:rPr lang="fr-FR" sz="4000" dirty="0"/>
            </a:br>
            <a:r>
              <a:rPr lang="fr-FR" sz="2700" dirty="0"/>
              <a:t>Conditions d’implantation et modalités de déploiement variées</a:t>
            </a:r>
            <a:br>
              <a:rPr lang="fr-FR" sz="3600" dirty="0">
                <a:solidFill>
                  <a:schemeClr val="accent3"/>
                </a:solidFill>
                <a:latin typeface="Arial Narrow" panose="020B0506020202030204" pitchFamily="34" charset="0"/>
              </a:rPr>
            </a:br>
            <a:endParaRPr lang="fr-FR" dirty="0"/>
          </a:p>
        </p:txBody>
      </p:sp>
      <p:sp>
        <p:nvSpPr>
          <p:cNvPr id="4" name="Espace réservé de la date 3">
            <a:extLst>
              <a:ext uri="{FF2B5EF4-FFF2-40B4-BE49-F238E27FC236}">
                <a16:creationId xmlns:a16="http://schemas.microsoft.com/office/drawing/2014/main" id="{AB904BA7-BD8C-4252-A103-43865092DE84}"/>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2D6A3C01-42C7-4C88-A4E9-2A6645B80D0F}"/>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DB18CE4B-2457-4CC1-86E8-DDF1B15CE40E}"/>
              </a:ext>
            </a:extLst>
          </p:cNvPr>
          <p:cNvSpPr>
            <a:spLocks noGrp="1"/>
          </p:cNvSpPr>
          <p:nvPr>
            <p:ph type="sldNum" sz="quarter" idx="4"/>
          </p:nvPr>
        </p:nvSpPr>
        <p:spPr/>
        <p:txBody>
          <a:bodyPr/>
          <a:lstStyle/>
          <a:p>
            <a:fld id="{D57F1E4F-1CFF-5643-939E-217C01CDF565}" type="slidenum">
              <a:rPr lang="en-US" smtClean="0"/>
              <a:pPr/>
              <a:t>12</a:t>
            </a:fld>
            <a:endParaRPr lang="en-US" dirty="0"/>
          </a:p>
        </p:txBody>
      </p:sp>
      <p:graphicFrame>
        <p:nvGraphicFramePr>
          <p:cNvPr id="7" name="Tableau 5">
            <a:extLst>
              <a:ext uri="{FF2B5EF4-FFF2-40B4-BE49-F238E27FC236}">
                <a16:creationId xmlns:a16="http://schemas.microsoft.com/office/drawing/2014/main" id="{A1E24DEA-225D-4F0A-AF3E-7395B779E168}"/>
              </a:ext>
            </a:extLst>
          </p:cNvPr>
          <p:cNvGraphicFramePr>
            <a:graphicFrameLocks noGrp="1"/>
          </p:cNvGraphicFramePr>
          <p:nvPr>
            <p:extLst>
              <p:ext uri="{D42A27DB-BD31-4B8C-83A1-F6EECF244321}">
                <p14:modId xmlns:p14="http://schemas.microsoft.com/office/powerpoint/2010/main" val="2222460278"/>
              </p:ext>
            </p:extLst>
          </p:nvPr>
        </p:nvGraphicFramePr>
        <p:xfrm>
          <a:off x="1053812" y="2119322"/>
          <a:ext cx="8899058" cy="3492744"/>
        </p:xfrm>
        <a:graphic>
          <a:graphicData uri="http://schemas.openxmlformats.org/drawingml/2006/table">
            <a:tbl>
              <a:tblPr firstRow="1" bandRow="1">
                <a:tableStyleId>{6E25E649-3F16-4E02-A733-19D2CDBF48F0}</a:tableStyleId>
              </a:tblPr>
              <a:tblGrid>
                <a:gridCol w="2269939">
                  <a:extLst>
                    <a:ext uri="{9D8B030D-6E8A-4147-A177-3AD203B41FA5}">
                      <a16:colId xmlns:a16="http://schemas.microsoft.com/office/drawing/2014/main" val="449129173"/>
                    </a:ext>
                  </a:extLst>
                </a:gridCol>
                <a:gridCol w="2141059">
                  <a:extLst>
                    <a:ext uri="{9D8B030D-6E8A-4147-A177-3AD203B41FA5}">
                      <a16:colId xmlns:a16="http://schemas.microsoft.com/office/drawing/2014/main" val="3706378398"/>
                    </a:ext>
                  </a:extLst>
                </a:gridCol>
                <a:gridCol w="4488060">
                  <a:extLst>
                    <a:ext uri="{9D8B030D-6E8A-4147-A177-3AD203B41FA5}">
                      <a16:colId xmlns:a16="http://schemas.microsoft.com/office/drawing/2014/main" val="1014835366"/>
                    </a:ext>
                  </a:extLst>
                </a:gridCol>
              </a:tblGrid>
              <a:tr h="341746">
                <a:tc gridSpan="3">
                  <a:txBody>
                    <a:bodyPr/>
                    <a:lstStyle/>
                    <a:p>
                      <a:endParaRPr lang="fr-FR" sz="1200" dirty="0">
                        <a:latin typeface="Arial" panose="020B0604020202020204" pitchFamily="34" charset="0"/>
                        <a:cs typeface="Arial" panose="020B0604020202020204" pitchFamily="34" charset="0"/>
                      </a:endParaRPr>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465365974"/>
                  </a:ext>
                </a:extLst>
              </a:tr>
              <a:tr h="370840">
                <a:tc rowSpan="4">
                  <a:txBody>
                    <a:bodyPr/>
                    <a:lstStyle/>
                    <a:p>
                      <a:pPr algn="ctr"/>
                      <a:endParaRPr lang="fr-FR" sz="1200" b="1" dirty="0">
                        <a:latin typeface="Arial" panose="020B0604020202020204" pitchFamily="34" charset="0"/>
                        <a:cs typeface="Arial" panose="020B0604020202020204" pitchFamily="34" charset="0"/>
                      </a:endParaRPr>
                    </a:p>
                    <a:p>
                      <a:pPr algn="ctr"/>
                      <a:endParaRPr lang="fr-FR" sz="1200" b="1" dirty="0">
                        <a:latin typeface="Arial" panose="020B0604020202020204" pitchFamily="34" charset="0"/>
                        <a:cs typeface="Arial" panose="020B0604020202020204" pitchFamily="34" charset="0"/>
                      </a:endParaRPr>
                    </a:p>
                    <a:p>
                      <a:pPr algn="ctr"/>
                      <a:endParaRPr lang="fr-FR" sz="1200" b="1" dirty="0">
                        <a:solidFill>
                          <a:schemeClr val="bg1"/>
                        </a:solidFill>
                        <a:latin typeface="Arial" panose="020B0604020202020204" pitchFamily="34" charset="0"/>
                        <a:cs typeface="Arial" panose="020B0604020202020204" pitchFamily="34" charset="0"/>
                      </a:endParaRPr>
                    </a:p>
                    <a:p>
                      <a:pPr algn="ctr"/>
                      <a:endParaRPr lang="fr-FR" sz="1200" b="1" dirty="0">
                        <a:solidFill>
                          <a:schemeClr val="bg1"/>
                        </a:solidFill>
                        <a:latin typeface="Arial" panose="020B0604020202020204" pitchFamily="34" charset="0"/>
                        <a:cs typeface="Arial" panose="020B0604020202020204" pitchFamily="34" charset="0"/>
                      </a:endParaRPr>
                    </a:p>
                    <a:p>
                      <a:pPr algn="ctr"/>
                      <a:endParaRPr lang="fr-FR" sz="1200" b="1" dirty="0">
                        <a:solidFill>
                          <a:schemeClr val="bg1"/>
                        </a:solidFill>
                        <a:latin typeface="Arial" panose="020B0604020202020204" pitchFamily="34" charset="0"/>
                        <a:cs typeface="Arial" panose="020B0604020202020204" pitchFamily="34" charset="0"/>
                      </a:endParaRPr>
                    </a:p>
                    <a:p>
                      <a:pPr algn="ctr"/>
                      <a:endParaRPr lang="fr-FR" sz="1200" b="1" dirty="0">
                        <a:solidFill>
                          <a:schemeClr val="bg1"/>
                        </a:solidFill>
                        <a:latin typeface="Arial" panose="020B0604020202020204" pitchFamily="34" charset="0"/>
                        <a:cs typeface="Arial" panose="020B0604020202020204" pitchFamily="34" charset="0"/>
                      </a:endParaRPr>
                    </a:p>
                    <a:p>
                      <a:pPr algn="ctr"/>
                      <a:endParaRPr lang="fr-FR" sz="1200" b="1" dirty="0">
                        <a:solidFill>
                          <a:schemeClr val="bg1"/>
                        </a:solidFill>
                        <a:latin typeface="Arial" panose="020B0604020202020204" pitchFamily="34" charset="0"/>
                        <a:cs typeface="Arial" panose="020B0604020202020204" pitchFamily="34" charset="0"/>
                      </a:endParaRPr>
                    </a:p>
                    <a:p>
                      <a:pPr algn="ctr"/>
                      <a:r>
                        <a:rPr lang="fr-FR" sz="1200" b="1" dirty="0">
                          <a:solidFill>
                            <a:schemeClr val="bg1"/>
                          </a:solidFill>
                          <a:latin typeface="Arial" panose="020B0604020202020204" pitchFamily="34" charset="0"/>
                          <a:cs typeface="Arial" panose="020B0604020202020204" pitchFamily="34" charset="0"/>
                        </a:rPr>
                        <a:t>PRATIQUES ORGANISATIONNELLES</a:t>
                      </a:r>
                    </a:p>
                  </a:txBody>
                  <a:tcPr>
                    <a:solidFill>
                      <a:schemeClr val="accent1"/>
                    </a:solidFill>
                  </a:tcPr>
                </a:tc>
                <a:tc>
                  <a:txBody>
                    <a:bodyPr/>
                    <a:lstStyle/>
                    <a:p>
                      <a:pPr marL="0" lvl="0" indent="0" algn="ctr" defTabSz="914400" rtl="0" eaLnBrk="1" latinLnBrk="0" hangingPunct="1">
                        <a:buFont typeface="Arial" panose="020B0604020202020204" pitchFamily="34" charset="0"/>
                        <a:buNone/>
                      </a:pPr>
                      <a:r>
                        <a:rPr lang="fr-FR" sz="1200" b="1" kern="1200" dirty="0">
                          <a:solidFill>
                            <a:schemeClr val="dk1"/>
                          </a:solidFill>
                          <a:latin typeface="Arial" panose="020B0604020202020204" pitchFamily="34" charset="0"/>
                          <a:ea typeface="+mn-ea"/>
                          <a:cs typeface="Arial" panose="020B0604020202020204" pitchFamily="34" charset="0"/>
                        </a:rPr>
                        <a:t>Equipe qui porte la RAAC : implication ou non des chirurgiens, nombre de référents, temps dédié au poste IDEC RAAC, formation des membres de l’équipe</a:t>
                      </a:r>
                    </a:p>
                  </a:txBody>
                  <a:tcPr>
                    <a:solidFill>
                      <a:schemeClr val="accent6">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200" b="0" i="1" kern="1200" dirty="0">
                        <a:solidFill>
                          <a:schemeClr val="tx1"/>
                        </a:solidFill>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200" b="0" i="1" kern="1200" dirty="0">
                        <a:solidFill>
                          <a:schemeClr val="tx1"/>
                        </a:solidFill>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0" i="1" kern="1200" dirty="0">
                          <a:solidFill>
                            <a:schemeClr val="tx1"/>
                          </a:solidFill>
                          <a:latin typeface="Arial" panose="020B0604020202020204" pitchFamily="34" charset="0"/>
                          <a:ea typeface="+mn-ea"/>
                          <a:cs typeface="Arial" panose="020B0604020202020204" pitchFamily="34" charset="0"/>
                        </a:rPr>
                        <a:t>« L’organisation, on se débrouille, je rajoute tous les vendredis une IDE pour faire la RAAC. » (Cadre en orthopédie, E4)</a:t>
                      </a:r>
                    </a:p>
                    <a:p>
                      <a:pPr marL="0" lvl="0" indent="0" algn="just" defTabSz="914400" rtl="0" eaLnBrk="1" latinLnBrk="0" hangingPunct="1">
                        <a:buNone/>
                      </a:pPr>
                      <a:endParaRPr lang="fr-FR" sz="1200" i="1" kern="1200" dirty="0">
                        <a:solidFill>
                          <a:schemeClr val="tx1"/>
                        </a:solidFill>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3331074375"/>
                  </a:ext>
                </a:extLst>
              </a:tr>
              <a:tr h="370840">
                <a:tc vMerge="1">
                  <a:txBody>
                    <a:bodyPr/>
                    <a:lstStyle/>
                    <a:p>
                      <a:endParaRPr lang="fr-FR" dirty="0"/>
                    </a:p>
                  </a:txBody>
                  <a:tcPr/>
                </a:tc>
                <a:tc>
                  <a:txBody>
                    <a:bodyPr/>
                    <a:lstStyle/>
                    <a:p>
                      <a:pPr marL="0" lvl="0" indent="0" algn="ctr" defTabSz="914400" rtl="0" eaLnBrk="1" latinLnBrk="0" hangingPunct="1">
                        <a:lnSpc>
                          <a:spcPct val="110000"/>
                        </a:lnSpc>
                        <a:buFont typeface="Arial" panose="020B0604020202020204" pitchFamily="34" charset="0"/>
                        <a:buNone/>
                      </a:pPr>
                      <a:r>
                        <a:rPr lang="fr-FR" sz="1200" b="1" kern="1200" dirty="0">
                          <a:solidFill>
                            <a:schemeClr val="dk1"/>
                          </a:solidFill>
                          <a:latin typeface="Arial" panose="020B0604020202020204" pitchFamily="34" charset="0"/>
                          <a:ea typeface="+mn-ea"/>
                          <a:cs typeface="Arial" panose="020B0604020202020204" pitchFamily="34" charset="0"/>
                        </a:rPr>
                        <a:t>Outils/ protocoles/ chemins cliniques</a:t>
                      </a:r>
                    </a:p>
                  </a:txBody>
                  <a:tcPr>
                    <a:solidFill>
                      <a:schemeClr val="bg1"/>
                    </a:solidFill>
                  </a:tcPr>
                </a:tc>
                <a:tc>
                  <a:txBody>
                    <a:bodyPr/>
                    <a:lstStyle/>
                    <a:p>
                      <a:pPr marL="0" lvl="0" indent="0" algn="just" defTabSz="914400" rtl="0" eaLnBrk="1" latinLnBrk="0" hangingPunct="1">
                        <a:buNone/>
                      </a:pPr>
                      <a:endParaRPr lang="fr-FR" sz="1200" i="1" kern="1200" dirty="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800021887"/>
                  </a:ext>
                </a:extLst>
              </a:tr>
              <a:tr h="370840">
                <a:tc vMerge="1">
                  <a:txBody>
                    <a:bodyPr/>
                    <a:lstStyle/>
                    <a:p>
                      <a:endParaRPr lang="fr-FR" dirty="0"/>
                    </a:p>
                  </a:txBody>
                  <a:tcPr/>
                </a:tc>
                <a:tc>
                  <a:txBody>
                    <a:bodyPr/>
                    <a:lstStyle/>
                    <a:p>
                      <a:pPr marL="0" lvl="0" indent="0" algn="ctr" defTabSz="914400" rtl="0" eaLnBrk="1" latinLnBrk="0" hangingPunct="1">
                        <a:lnSpc>
                          <a:spcPct val="110000"/>
                        </a:lnSpc>
                        <a:buFont typeface="Arial" panose="020B0604020202020204" pitchFamily="34" charset="0"/>
                        <a:buNone/>
                      </a:pPr>
                      <a:r>
                        <a:rPr lang="fr-FR" sz="1200" b="1" kern="1200" dirty="0">
                          <a:solidFill>
                            <a:schemeClr val="dk1"/>
                          </a:solidFill>
                          <a:latin typeface="Arial" panose="020B0604020202020204" pitchFamily="34" charset="0"/>
                          <a:ea typeface="+mn-ea"/>
                          <a:cs typeface="Arial" panose="020B0604020202020204" pitchFamily="34" charset="0"/>
                        </a:rPr>
                        <a:t>Evaluation des pratiques : inexistante, audit interne, audit GRACE</a:t>
                      </a:r>
                    </a:p>
                  </a:txBody>
                  <a:tcPr>
                    <a:solidFill>
                      <a:schemeClr val="accent6">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0" i="1" kern="1200" dirty="0">
                          <a:solidFill>
                            <a:schemeClr val="tx1"/>
                          </a:solidFill>
                          <a:latin typeface="Arial" panose="020B0604020202020204" pitchFamily="34" charset="0"/>
                          <a:ea typeface="+mn-ea"/>
                          <a:cs typeface="Arial" panose="020B0604020202020204" pitchFamily="34" charset="0"/>
                        </a:rPr>
                        <a:t>« On a le sentiment que les patients vont bien […]. C’est un réel progrès sur la prise en charge, j’ai pas de données scientifiques, chiffrées, c’est empirique. » (Cadre en orthopédie, E2)</a:t>
                      </a:r>
                    </a:p>
                  </a:txBody>
                  <a:tcPr>
                    <a:solidFill>
                      <a:schemeClr val="accent6">
                        <a:lumMod val="20000"/>
                        <a:lumOff val="80000"/>
                      </a:schemeClr>
                    </a:solidFill>
                  </a:tcPr>
                </a:tc>
                <a:extLst>
                  <a:ext uri="{0D108BD9-81ED-4DB2-BD59-A6C34878D82A}">
                    <a16:rowId xmlns:a16="http://schemas.microsoft.com/office/drawing/2014/main" val="1476917384"/>
                  </a:ext>
                </a:extLst>
              </a:tr>
              <a:tr h="370840">
                <a:tc vMerge="1">
                  <a:txBody>
                    <a:bodyPr/>
                    <a:lstStyle/>
                    <a:p>
                      <a:endParaRPr lang="fr-FR" dirty="0"/>
                    </a:p>
                  </a:txBody>
                  <a:tcPr/>
                </a:tc>
                <a:tc>
                  <a:txBody>
                    <a:bodyPr/>
                    <a:lstStyle/>
                    <a:p>
                      <a:pPr marL="0" marR="0" lvl="0" indent="0" algn="ctr"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lang="fr-FR" sz="1200" b="1" kern="1200" dirty="0">
                          <a:solidFill>
                            <a:schemeClr val="dk1"/>
                          </a:solidFill>
                          <a:latin typeface="Arial" panose="020B0604020202020204" pitchFamily="34" charset="0"/>
                          <a:ea typeface="+mn-ea"/>
                          <a:cs typeface="Arial" panose="020B0604020202020204" pitchFamily="34" charset="0"/>
                        </a:rPr>
                        <a:t>Peu de coordination avec les équipes de ville</a:t>
                      </a:r>
                    </a:p>
                  </a:txBody>
                  <a:tcPr/>
                </a:tc>
                <a:tc>
                  <a:txBody>
                    <a:bodyPr/>
                    <a:lstStyle/>
                    <a:p>
                      <a:pPr marL="0" lvl="0" indent="0" algn="just" defTabSz="914400" rtl="0" eaLnBrk="1" latinLnBrk="0" hangingPunct="1">
                        <a:buNone/>
                      </a:pPr>
                      <a:endParaRPr lang="fr-FR" sz="1200" i="1" kern="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4569895"/>
                  </a:ext>
                </a:extLst>
              </a:tr>
            </a:tbl>
          </a:graphicData>
        </a:graphic>
      </p:graphicFrame>
    </p:spTree>
    <p:extLst>
      <p:ext uri="{BB962C8B-B14F-4D97-AF65-F5344CB8AC3E}">
        <p14:creationId xmlns:p14="http://schemas.microsoft.com/office/powerpoint/2010/main" val="2600278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4BC584-E95C-49B8-B314-F115D76650AD}"/>
              </a:ext>
            </a:extLst>
          </p:cNvPr>
          <p:cNvSpPr>
            <a:spLocks noGrp="1"/>
          </p:cNvSpPr>
          <p:nvPr>
            <p:ph type="title"/>
          </p:nvPr>
        </p:nvSpPr>
        <p:spPr/>
        <p:txBody>
          <a:bodyPr>
            <a:normAutofit fontScale="90000"/>
          </a:bodyPr>
          <a:lstStyle/>
          <a:p>
            <a:r>
              <a:rPr lang="fr-FR" sz="4000" i="1" dirty="0"/>
              <a:t>Résultats</a:t>
            </a:r>
            <a:br>
              <a:rPr lang="fr-FR" sz="4000" dirty="0"/>
            </a:br>
            <a:r>
              <a:rPr lang="fr-FR" sz="2700" dirty="0"/>
              <a:t>Conditions d’implantation et modalités de déploiement variées</a:t>
            </a:r>
            <a:br>
              <a:rPr lang="fr-FR" sz="3600" dirty="0">
                <a:solidFill>
                  <a:schemeClr val="accent3"/>
                </a:solidFill>
                <a:latin typeface="Arial Narrow" panose="020B0506020202030204" pitchFamily="34" charset="0"/>
              </a:rPr>
            </a:br>
            <a:endParaRPr lang="fr-FR" dirty="0"/>
          </a:p>
        </p:txBody>
      </p:sp>
      <p:sp>
        <p:nvSpPr>
          <p:cNvPr id="4" name="Espace réservé de la date 3">
            <a:extLst>
              <a:ext uri="{FF2B5EF4-FFF2-40B4-BE49-F238E27FC236}">
                <a16:creationId xmlns:a16="http://schemas.microsoft.com/office/drawing/2014/main" id="{AB904BA7-BD8C-4252-A103-43865092DE84}"/>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2D6A3C01-42C7-4C88-A4E9-2A6645B80D0F}"/>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DB18CE4B-2457-4CC1-86E8-DDF1B15CE40E}"/>
              </a:ext>
            </a:extLst>
          </p:cNvPr>
          <p:cNvSpPr>
            <a:spLocks noGrp="1"/>
          </p:cNvSpPr>
          <p:nvPr>
            <p:ph type="sldNum" sz="quarter" idx="4"/>
          </p:nvPr>
        </p:nvSpPr>
        <p:spPr/>
        <p:txBody>
          <a:bodyPr/>
          <a:lstStyle/>
          <a:p>
            <a:fld id="{D57F1E4F-1CFF-5643-939E-217C01CDF565}" type="slidenum">
              <a:rPr lang="en-US" smtClean="0"/>
              <a:pPr/>
              <a:t>13</a:t>
            </a:fld>
            <a:endParaRPr lang="en-US" dirty="0"/>
          </a:p>
        </p:txBody>
      </p:sp>
      <p:graphicFrame>
        <p:nvGraphicFramePr>
          <p:cNvPr id="3" name="Tableau 2">
            <a:extLst>
              <a:ext uri="{FF2B5EF4-FFF2-40B4-BE49-F238E27FC236}">
                <a16:creationId xmlns:a16="http://schemas.microsoft.com/office/drawing/2014/main" id="{AD22EE58-4C35-4BE3-9D70-AC6785406E40}"/>
              </a:ext>
            </a:extLst>
          </p:cNvPr>
          <p:cNvGraphicFramePr>
            <a:graphicFrameLocks noGrp="1"/>
          </p:cNvGraphicFramePr>
          <p:nvPr>
            <p:extLst>
              <p:ext uri="{D42A27DB-BD31-4B8C-83A1-F6EECF244321}">
                <p14:modId xmlns:p14="http://schemas.microsoft.com/office/powerpoint/2010/main" val="2856557509"/>
              </p:ext>
            </p:extLst>
          </p:nvPr>
        </p:nvGraphicFramePr>
        <p:xfrm>
          <a:off x="1189271" y="2017877"/>
          <a:ext cx="8899058" cy="3708400"/>
        </p:xfrm>
        <a:graphic>
          <a:graphicData uri="http://schemas.openxmlformats.org/drawingml/2006/table">
            <a:tbl>
              <a:tblPr firstRow="1" bandRow="1">
                <a:tableStyleId>{6E25E649-3F16-4E02-A733-19D2CDBF48F0}</a:tableStyleId>
              </a:tblPr>
              <a:tblGrid>
                <a:gridCol w="2269939">
                  <a:extLst>
                    <a:ext uri="{9D8B030D-6E8A-4147-A177-3AD203B41FA5}">
                      <a16:colId xmlns:a16="http://schemas.microsoft.com/office/drawing/2014/main" val="449129173"/>
                    </a:ext>
                  </a:extLst>
                </a:gridCol>
                <a:gridCol w="2271030">
                  <a:extLst>
                    <a:ext uri="{9D8B030D-6E8A-4147-A177-3AD203B41FA5}">
                      <a16:colId xmlns:a16="http://schemas.microsoft.com/office/drawing/2014/main" val="3706378398"/>
                    </a:ext>
                  </a:extLst>
                </a:gridCol>
                <a:gridCol w="4358089">
                  <a:extLst>
                    <a:ext uri="{9D8B030D-6E8A-4147-A177-3AD203B41FA5}">
                      <a16:colId xmlns:a16="http://schemas.microsoft.com/office/drawing/2014/main" val="1014835366"/>
                    </a:ext>
                  </a:extLst>
                </a:gridCol>
              </a:tblGrid>
              <a:tr h="325120">
                <a:tc gridSpan="3">
                  <a:txBody>
                    <a:bodyPr/>
                    <a:lstStyle/>
                    <a:p>
                      <a:endParaRPr lang="fr-FR" sz="1200" dirty="0">
                        <a:latin typeface="Arial" panose="020B0604020202020204" pitchFamily="34" charset="0"/>
                        <a:cs typeface="Arial" panose="020B0604020202020204" pitchFamily="34" charset="0"/>
                      </a:endParaRPr>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465365974"/>
                  </a:ext>
                </a:extLst>
              </a:tr>
              <a:tr h="520874">
                <a:tc rowSpan="3">
                  <a:txBody>
                    <a:bodyPr/>
                    <a:lstStyle/>
                    <a:p>
                      <a:pPr algn="ctr"/>
                      <a:endParaRPr lang="fr-FR" sz="1200" b="1" dirty="0">
                        <a:latin typeface="Arial" panose="020B0604020202020204" pitchFamily="34" charset="0"/>
                        <a:cs typeface="Arial" panose="020B0604020202020204" pitchFamily="34" charset="0"/>
                      </a:endParaRPr>
                    </a:p>
                    <a:p>
                      <a:pPr algn="ctr"/>
                      <a:endParaRPr lang="fr-FR" sz="1200" b="1" dirty="0">
                        <a:latin typeface="Arial" panose="020B0604020202020204" pitchFamily="34" charset="0"/>
                        <a:cs typeface="Arial" panose="020B0604020202020204" pitchFamily="34" charset="0"/>
                      </a:endParaRPr>
                    </a:p>
                    <a:p>
                      <a:pPr algn="ctr"/>
                      <a:endParaRPr lang="fr-FR" sz="1200" b="1" dirty="0">
                        <a:latin typeface="Arial" panose="020B0604020202020204" pitchFamily="34" charset="0"/>
                        <a:cs typeface="Arial" panose="020B0604020202020204" pitchFamily="34" charset="0"/>
                      </a:endParaRPr>
                    </a:p>
                    <a:p>
                      <a:pPr algn="ctr"/>
                      <a:endParaRPr lang="fr-FR" sz="1200" b="1" dirty="0">
                        <a:latin typeface="Arial" panose="020B0604020202020204" pitchFamily="34" charset="0"/>
                        <a:cs typeface="Arial" panose="020B0604020202020204" pitchFamily="34" charset="0"/>
                      </a:endParaRPr>
                    </a:p>
                    <a:p>
                      <a:pPr algn="ctr"/>
                      <a:endParaRPr lang="fr-FR" sz="1200" b="1" dirty="0">
                        <a:latin typeface="Arial" panose="020B0604020202020204" pitchFamily="34" charset="0"/>
                        <a:cs typeface="Arial" panose="020B0604020202020204" pitchFamily="34" charset="0"/>
                      </a:endParaRPr>
                    </a:p>
                    <a:p>
                      <a:pPr algn="ctr"/>
                      <a:endParaRPr lang="fr-FR" sz="1200" b="1" dirty="0">
                        <a:solidFill>
                          <a:schemeClr val="bg1"/>
                        </a:solidFill>
                        <a:latin typeface="Arial" panose="020B0604020202020204" pitchFamily="34" charset="0"/>
                        <a:cs typeface="Arial" panose="020B0604020202020204" pitchFamily="34" charset="0"/>
                      </a:endParaRPr>
                    </a:p>
                    <a:p>
                      <a:pPr algn="ctr"/>
                      <a:endParaRPr lang="fr-FR" sz="1200" b="1" dirty="0">
                        <a:solidFill>
                          <a:schemeClr val="bg1"/>
                        </a:solidFill>
                        <a:latin typeface="Arial" panose="020B0604020202020204" pitchFamily="34" charset="0"/>
                        <a:cs typeface="Arial" panose="020B0604020202020204" pitchFamily="34" charset="0"/>
                      </a:endParaRPr>
                    </a:p>
                    <a:p>
                      <a:pPr algn="ctr"/>
                      <a:r>
                        <a:rPr lang="fr-FR" sz="1200" b="1" dirty="0">
                          <a:solidFill>
                            <a:schemeClr val="bg1"/>
                          </a:solidFill>
                          <a:latin typeface="Arial" panose="020B0604020202020204" pitchFamily="34" charset="0"/>
                          <a:cs typeface="Arial" panose="020B0604020202020204" pitchFamily="34" charset="0"/>
                        </a:rPr>
                        <a:t>PRATIQUES PROFESSIONNELLES</a:t>
                      </a:r>
                    </a:p>
                  </a:txBody>
                  <a:tcPr>
                    <a:solidFill>
                      <a:schemeClr val="accent1"/>
                    </a:solidFill>
                  </a:tcPr>
                </a:tc>
                <a:tc>
                  <a:txBody>
                    <a:bodyPr/>
                    <a:lstStyle/>
                    <a:p>
                      <a:pPr algn="ctr"/>
                      <a:r>
                        <a:rPr lang="fr-FR" sz="1200" b="1" dirty="0">
                          <a:latin typeface="Arial" panose="020B0604020202020204" pitchFamily="34" charset="0"/>
                          <a:cs typeface="Arial" panose="020B0604020202020204" pitchFamily="34" charset="0"/>
                        </a:rPr>
                        <a:t>Dynamique d’équipe : </a:t>
                      </a:r>
                      <a:r>
                        <a:rPr lang="fr-FR" sz="1200" b="1" kern="1200" dirty="0">
                          <a:solidFill>
                            <a:schemeClr val="dk1"/>
                          </a:solidFill>
                          <a:latin typeface="Arial" panose="020B0604020202020204" pitchFamily="34" charset="0"/>
                          <a:ea typeface="+mn-ea"/>
                          <a:cs typeface="Arial" panose="020B0604020202020204" pitchFamily="34" charset="0"/>
                        </a:rPr>
                        <a:t>absence de coordination rapportée ou meilleure coordination perçue entre les professionnels</a:t>
                      </a:r>
                      <a:endParaRPr lang="fr-FR" sz="1200" b="1"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200" b="0" i="1" kern="1200" dirty="0">
                        <a:solidFill>
                          <a:schemeClr val="tx1"/>
                        </a:solidFill>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0" i="1" kern="1200" dirty="0">
                          <a:solidFill>
                            <a:schemeClr val="tx1"/>
                          </a:solidFill>
                          <a:latin typeface="Arial" panose="020B0604020202020204" pitchFamily="34" charset="0"/>
                          <a:ea typeface="+mn-ea"/>
                          <a:cs typeface="Arial" panose="020B0604020202020204" pitchFamily="34" charset="0"/>
                        </a:rPr>
                        <a:t>« Avant que je commence la RAAC, c’était très sectorisé. Les anesthésistes d’un côté, les chirurgiens d’un autre et les équipes soignantes pareil. » (IDE RAAC, E1)</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latin typeface="Arial" panose="020B060402020202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361934835"/>
                  </a:ext>
                </a:extLst>
              </a:tr>
              <a:tr h="370840">
                <a:tc vMerge="1">
                  <a:txBody>
                    <a:bodyPr/>
                    <a:lstStyle/>
                    <a:p>
                      <a:endParaRPr lang="fr-FR" dirty="0"/>
                    </a:p>
                  </a:txBody>
                  <a:tcPr/>
                </a:tc>
                <a:tc>
                  <a:txBody>
                    <a:bodyPr/>
                    <a:lstStyle/>
                    <a:p>
                      <a:pPr marL="0" algn="ctr" defTabSz="914400" rtl="0" eaLnBrk="1" latinLnBrk="0" hangingPunct="1"/>
                      <a:r>
                        <a:rPr lang="fr-FR" sz="1200" b="1" kern="1200" dirty="0">
                          <a:solidFill>
                            <a:schemeClr val="dk1"/>
                          </a:solidFill>
                          <a:latin typeface="Arial" panose="020B0604020202020204" pitchFamily="34" charset="0"/>
                          <a:ea typeface="+mn-ea"/>
                          <a:cs typeface="Arial" panose="020B0604020202020204" pitchFamily="34" charset="0"/>
                        </a:rPr>
                        <a:t>Changements de pratiques: levé le jour de l’intervention, jeun modifié, absence de garrot et drain de Redon</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0" i="1" kern="1200" dirty="0">
                          <a:solidFill>
                            <a:schemeClr val="tx1"/>
                          </a:solidFill>
                          <a:latin typeface="Arial" panose="020B0604020202020204" pitchFamily="34" charset="0"/>
                          <a:ea typeface="+mn-ea"/>
                          <a:cs typeface="Arial" panose="020B0604020202020204" pitchFamily="34" charset="0"/>
                        </a:rPr>
                        <a:t>« Il faut mobiliser des gens pour que les gens se lèvent. C’est quelque chose qui a demandé une vraie énergie pour lever les craintes et les angoisses des collègues. Une fois que tout était cadré, il n’y a plus eu de problèmes. Tout le monde est rentré dans cette façon de penser. » (MG service d’hospitalisation, E2)</a:t>
                      </a:r>
                    </a:p>
                  </a:txBody>
                  <a:tcPr/>
                </a:tc>
                <a:extLst>
                  <a:ext uri="{0D108BD9-81ED-4DB2-BD59-A6C34878D82A}">
                    <a16:rowId xmlns:a16="http://schemas.microsoft.com/office/drawing/2014/main" val="3428298191"/>
                  </a:ext>
                </a:extLst>
              </a:tr>
              <a:tr h="370840">
                <a:tc vMerge="1">
                  <a:txBody>
                    <a:bodyPr/>
                    <a:lstStyle/>
                    <a:p>
                      <a:endParaRPr lang="fr-FR" dirty="0"/>
                    </a:p>
                  </a:txBody>
                  <a:tcPr/>
                </a:tc>
                <a:tc>
                  <a:txBody>
                    <a:bodyPr/>
                    <a:lstStyle/>
                    <a:p>
                      <a:pPr marL="0" lvl="0" indent="0" algn="ctr" defTabSz="914400" rtl="0" eaLnBrk="1" latinLnBrk="0" hangingPunct="1">
                        <a:buFont typeface="Arial" panose="020B0604020202020204" pitchFamily="34" charset="0"/>
                        <a:buNone/>
                      </a:pPr>
                      <a:endParaRPr lang="fr-FR" sz="1200" b="1" kern="1200" dirty="0">
                        <a:solidFill>
                          <a:schemeClr val="dk1"/>
                        </a:solidFill>
                        <a:latin typeface="Arial" panose="020B0604020202020204" pitchFamily="34" charset="0"/>
                        <a:ea typeface="+mn-ea"/>
                        <a:cs typeface="Arial" panose="020B0604020202020204" pitchFamily="34" charset="0"/>
                      </a:endParaRPr>
                    </a:p>
                    <a:p>
                      <a:pPr marL="0" lvl="0" indent="0" algn="ctr" defTabSz="914400" rtl="0" eaLnBrk="1" latinLnBrk="0" hangingPunct="1">
                        <a:buFont typeface="Arial" panose="020B0604020202020204" pitchFamily="34" charset="0"/>
                        <a:buNone/>
                      </a:pPr>
                      <a:r>
                        <a:rPr lang="fr-FR" sz="1200" b="1" kern="1200" dirty="0">
                          <a:solidFill>
                            <a:schemeClr val="dk1"/>
                          </a:solidFill>
                          <a:latin typeface="Arial" panose="020B0604020202020204" pitchFamily="34" charset="0"/>
                          <a:ea typeface="+mn-ea"/>
                          <a:cs typeface="Arial" panose="020B0604020202020204" pitchFamily="34" charset="0"/>
                        </a:rPr>
                        <a:t>Education du patient : autonomie renforcée du patient, information donnée au patient…</a:t>
                      </a:r>
                    </a:p>
                  </a:txBody>
                  <a:tcPr>
                    <a:solidFill>
                      <a:schemeClr val="accent3">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200" b="0" i="1" kern="1200" dirty="0">
                          <a:solidFill>
                            <a:schemeClr val="tx1"/>
                          </a:solidFill>
                          <a:latin typeface="Arial" panose="020B0604020202020204" pitchFamily="34" charset="0"/>
                          <a:ea typeface="+mn-ea"/>
                          <a:cs typeface="Arial" panose="020B0604020202020204" pitchFamily="34" charset="0"/>
                        </a:rPr>
                        <a:t>« J’arrive à les convaincre et je leur fais comprendre, je leur montre (…). C’est plus un état d’esprit. Il faut les motiver, faut leur donner l’envie d’y aller (…) Si les patients sont rassurés, ils font ce qu’on leur dit, ils sont là, ils adhérent et ça se passe très bien. S’ils hésitent, c’est pas le bon spirit. » (Chirurgien orthopédiste, E3)</a:t>
                      </a:r>
                    </a:p>
                  </a:txBody>
                  <a:tcPr>
                    <a:solidFill>
                      <a:schemeClr val="accent3">
                        <a:lumMod val="20000"/>
                        <a:lumOff val="80000"/>
                      </a:schemeClr>
                    </a:solidFill>
                  </a:tcPr>
                </a:tc>
                <a:extLst>
                  <a:ext uri="{0D108BD9-81ED-4DB2-BD59-A6C34878D82A}">
                    <a16:rowId xmlns:a16="http://schemas.microsoft.com/office/drawing/2014/main" val="1609694578"/>
                  </a:ext>
                </a:extLst>
              </a:tr>
            </a:tbl>
          </a:graphicData>
        </a:graphic>
      </p:graphicFrame>
    </p:spTree>
    <p:extLst>
      <p:ext uri="{BB962C8B-B14F-4D97-AF65-F5344CB8AC3E}">
        <p14:creationId xmlns:p14="http://schemas.microsoft.com/office/powerpoint/2010/main" val="4257541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4BC584-E95C-49B8-B314-F115D76650AD}"/>
              </a:ext>
            </a:extLst>
          </p:cNvPr>
          <p:cNvSpPr>
            <a:spLocks noGrp="1"/>
          </p:cNvSpPr>
          <p:nvPr>
            <p:ph type="title"/>
          </p:nvPr>
        </p:nvSpPr>
        <p:spPr>
          <a:xfrm>
            <a:off x="572559" y="190500"/>
            <a:ext cx="8596668" cy="1320800"/>
          </a:xfrm>
        </p:spPr>
        <p:txBody>
          <a:bodyPr>
            <a:normAutofit fontScale="90000"/>
          </a:bodyPr>
          <a:lstStyle/>
          <a:p>
            <a:r>
              <a:rPr lang="fr-FR" sz="4000" i="1" dirty="0"/>
              <a:t>Résultats</a:t>
            </a:r>
            <a:br>
              <a:rPr lang="fr-FR" sz="4000" dirty="0"/>
            </a:br>
            <a:r>
              <a:rPr lang="fr-FR" sz="2700" dirty="0"/>
              <a:t>Conditions d’implantation et modalités de déploiement variées</a:t>
            </a:r>
            <a:br>
              <a:rPr lang="fr-FR" sz="3600" dirty="0">
                <a:solidFill>
                  <a:schemeClr val="accent3"/>
                </a:solidFill>
                <a:latin typeface="Arial Narrow" panose="020B0506020202030204" pitchFamily="34" charset="0"/>
              </a:rPr>
            </a:br>
            <a:endParaRPr lang="fr-FR" dirty="0"/>
          </a:p>
        </p:txBody>
      </p:sp>
      <p:sp>
        <p:nvSpPr>
          <p:cNvPr id="4" name="Espace réservé de la date 3">
            <a:extLst>
              <a:ext uri="{FF2B5EF4-FFF2-40B4-BE49-F238E27FC236}">
                <a16:creationId xmlns:a16="http://schemas.microsoft.com/office/drawing/2014/main" id="{AB904BA7-BD8C-4252-A103-43865092DE84}"/>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2D6A3C01-42C7-4C88-A4E9-2A6645B80D0F}"/>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DB18CE4B-2457-4CC1-86E8-DDF1B15CE40E}"/>
              </a:ext>
            </a:extLst>
          </p:cNvPr>
          <p:cNvSpPr>
            <a:spLocks noGrp="1"/>
          </p:cNvSpPr>
          <p:nvPr>
            <p:ph type="sldNum" sz="quarter" idx="4"/>
          </p:nvPr>
        </p:nvSpPr>
        <p:spPr/>
        <p:txBody>
          <a:bodyPr/>
          <a:lstStyle/>
          <a:p>
            <a:fld id="{D57F1E4F-1CFF-5643-939E-217C01CDF565}" type="slidenum">
              <a:rPr lang="en-US" smtClean="0"/>
              <a:pPr/>
              <a:t>14</a:t>
            </a:fld>
            <a:endParaRPr lang="en-US" dirty="0"/>
          </a:p>
        </p:txBody>
      </p:sp>
      <p:graphicFrame>
        <p:nvGraphicFramePr>
          <p:cNvPr id="8" name="Tableau 7">
            <a:extLst>
              <a:ext uri="{FF2B5EF4-FFF2-40B4-BE49-F238E27FC236}">
                <a16:creationId xmlns:a16="http://schemas.microsoft.com/office/drawing/2014/main" id="{4DC15493-9DFC-41F2-A915-D8162BE9461F}"/>
              </a:ext>
            </a:extLst>
          </p:cNvPr>
          <p:cNvGraphicFramePr>
            <a:graphicFrameLocks noGrp="1"/>
          </p:cNvGraphicFramePr>
          <p:nvPr>
            <p:extLst>
              <p:ext uri="{D42A27DB-BD31-4B8C-83A1-F6EECF244321}">
                <p14:modId xmlns:p14="http://schemas.microsoft.com/office/powerpoint/2010/main" val="2613619111"/>
              </p:ext>
            </p:extLst>
          </p:nvPr>
        </p:nvGraphicFramePr>
        <p:xfrm>
          <a:off x="1242335" y="1395803"/>
          <a:ext cx="9707329" cy="4939522"/>
        </p:xfrm>
        <a:graphic>
          <a:graphicData uri="http://schemas.openxmlformats.org/drawingml/2006/table">
            <a:tbl>
              <a:tblPr firstRow="1" bandRow="1">
                <a:tableStyleId>{6E25E649-3F16-4E02-A733-19D2CDBF48F0}</a:tableStyleId>
              </a:tblPr>
              <a:tblGrid>
                <a:gridCol w="2476110">
                  <a:extLst>
                    <a:ext uri="{9D8B030D-6E8A-4147-A177-3AD203B41FA5}">
                      <a16:colId xmlns:a16="http://schemas.microsoft.com/office/drawing/2014/main" val="449129173"/>
                    </a:ext>
                  </a:extLst>
                </a:gridCol>
                <a:gridCol w="2854115">
                  <a:extLst>
                    <a:ext uri="{9D8B030D-6E8A-4147-A177-3AD203B41FA5}">
                      <a16:colId xmlns:a16="http://schemas.microsoft.com/office/drawing/2014/main" val="3706378398"/>
                    </a:ext>
                  </a:extLst>
                </a:gridCol>
                <a:gridCol w="4377104">
                  <a:extLst>
                    <a:ext uri="{9D8B030D-6E8A-4147-A177-3AD203B41FA5}">
                      <a16:colId xmlns:a16="http://schemas.microsoft.com/office/drawing/2014/main" val="1014835366"/>
                    </a:ext>
                  </a:extLst>
                </a:gridCol>
              </a:tblGrid>
              <a:tr h="286434">
                <a:tc gridSpan="3">
                  <a:txBody>
                    <a:bodyPr/>
                    <a:lstStyle/>
                    <a:p>
                      <a:endParaRPr lang="fr-FR" sz="1000" dirty="0">
                        <a:latin typeface="Arial" panose="020B0604020202020204" pitchFamily="34" charset="0"/>
                        <a:cs typeface="Arial" panose="020B0604020202020204" pitchFamily="34" charset="0"/>
                      </a:endParaRPr>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465365974"/>
                  </a:ext>
                </a:extLst>
              </a:tr>
              <a:tr h="750520">
                <a:tc rowSpan="8">
                  <a:txBody>
                    <a:bodyPr/>
                    <a:lstStyle/>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endParaRPr lang="fr-FR" sz="1000" b="1" dirty="0">
                        <a:solidFill>
                          <a:schemeClr val="bg1"/>
                        </a:solidFill>
                        <a:latin typeface="Arial" panose="020B0604020202020204" pitchFamily="34" charset="0"/>
                        <a:cs typeface="Arial" panose="020B0604020202020204" pitchFamily="34" charset="0"/>
                      </a:endParaRPr>
                    </a:p>
                    <a:p>
                      <a:pPr algn="ctr"/>
                      <a:r>
                        <a:rPr lang="fr-FR" sz="1000" b="1" dirty="0">
                          <a:solidFill>
                            <a:schemeClr val="bg1"/>
                          </a:solidFill>
                          <a:latin typeface="Arial" panose="020B0604020202020204" pitchFamily="34" charset="0"/>
                          <a:cs typeface="Arial" panose="020B0604020202020204" pitchFamily="34" charset="0"/>
                        </a:rPr>
                        <a:t>FREINS RAPPORTES</a:t>
                      </a:r>
                    </a:p>
                  </a:txBody>
                  <a:tcP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b="1" kern="1200" dirty="0">
                          <a:solidFill>
                            <a:schemeClr val="dk1"/>
                          </a:solidFill>
                          <a:latin typeface="Arial" panose="020B0604020202020204" pitchFamily="34" charset="0"/>
                          <a:ea typeface="+mn-ea"/>
                          <a:cs typeface="Arial" panose="020B0604020202020204" pitchFamily="34" charset="0"/>
                        </a:rPr>
                        <a:t>Pratiques qui ne sont pas mises en place et qui sont pourtant identifiées comme indispensables à la réussite du programme (levé à J0, éducation en amont…)</a:t>
                      </a:r>
                    </a:p>
                  </a:txBody>
                  <a:tcPr>
                    <a:solidFill>
                      <a:schemeClr val="bg1"/>
                    </a:solidFill>
                  </a:tcPr>
                </a:tc>
                <a:tc>
                  <a:txBody>
                    <a:bodyPr/>
                    <a:lstStyle/>
                    <a:p>
                      <a:pPr marL="0" lvl="0" indent="0" algn="just" defTabSz="914400" rtl="0" eaLnBrk="1" latinLnBrk="0" hangingPunct="1">
                        <a:buNone/>
                      </a:pPr>
                      <a:endParaRPr lang="fr-FR" sz="1000" i="1" kern="1200" dirty="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331074375"/>
                  </a:ext>
                </a:extLst>
              </a:tr>
              <a:tr h="366836">
                <a:tc vMerge="1">
                  <a:txBody>
                    <a:bodyPr/>
                    <a:lstStyle/>
                    <a:p>
                      <a:endParaRPr lang="fr-FR" dirty="0"/>
                    </a:p>
                  </a:txBody>
                  <a:tcPr/>
                </a:tc>
                <a:tc>
                  <a:txBody>
                    <a:bodyPr/>
                    <a:lstStyle/>
                    <a:p>
                      <a:pPr marL="0" marR="0" lvl="0" indent="0" algn="ctr"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lang="fr-FR" sz="1000" b="1" kern="1200" dirty="0">
                          <a:solidFill>
                            <a:schemeClr val="dk1"/>
                          </a:solidFill>
                          <a:latin typeface="Arial" panose="020B0604020202020204" pitchFamily="34" charset="0"/>
                          <a:ea typeface="+mn-ea"/>
                          <a:cs typeface="Arial" panose="020B0604020202020204" pitchFamily="34" charset="0"/>
                        </a:rPr>
                        <a:t>Postes fragiles dans leur pérennité </a:t>
                      </a:r>
                    </a:p>
                  </a:txBody>
                  <a:tcPr>
                    <a:solidFill>
                      <a:schemeClr val="accent5">
                        <a:lumMod val="20000"/>
                        <a:lumOff val="80000"/>
                      </a:schemeClr>
                    </a:solidFill>
                  </a:tcPr>
                </a:tc>
                <a:tc>
                  <a:txBody>
                    <a:bodyPr/>
                    <a:lstStyle/>
                    <a:p>
                      <a:pPr marL="0" lvl="0" indent="0" algn="just" defTabSz="914400" rtl="0" eaLnBrk="1" latinLnBrk="0" hangingPunct="1">
                        <a:buNone/>
                      </a:pPr>
                      <a:endParaRPr lang="fr-FR" sz="1000" i="1" kern="1200" dirty="0">
                        <a:solidFill>
                          <a:schemeClr val="tx1"/>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800021887"/>
                  </a:ext>
                </a:extLst>
              </a:tr>
              <a:tr h="690439">
                <a:tc vMerge="1">
                  <a:txBody>
                    <a:bodyPr/>
                    <a:lstStyle/>
                    <a:p>
                      <a:endParaRPr lang="fr-FR" dirty="0"/>
                    </a:p>
                  </a:txBody>
                  <a:tcPr/>
                </a:tc>
                <a:tc>
                  <a:txBody>
                    <a:bodyPr/>
                    <a:lstStyle/>
                    <a:p>
                      <a:pPr marL="0" marR="0" lvl="0" indent="0" algn="ctr" defTabSz="914400" rtl="0" eaLnBrk="1" fontAlgn="auto" latinLnBrk="0" hangingPunct="1">
                        <a:lnSpc>
                          <a:spcPct val="110000"/>
                        </a:lnSpc>
                        <a:spcBef>
                          <a:spcPts val="0"/>
                        </a:spcBef>
                        <a:spcAft>
                          <a:spcPts val="0"/>
                        </a:spcAft>
                        <a:buClrTx/>
                        <a:buSzTx/>
                        <a:buFont typeface="Arial" panose="020B0604020202020204" pitchFamily="34" charset="0"/>
                        <a:buNone/>
                        <a:tabLst/>
                        <a:defRPr/>
                      </a:pPr>
                      <a:endParaRPr lang="fr-FR" sz="1000" b="1" kern="1200" dirty="0">
                        <a:solidFill>
                          <a:schemeClr val="dk1"/>
                        </a:solidFill>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lang="fr-FR" sz="1000" b="1" kern="1200" dirty="0">
                          <a:solidFill>
                            <a:schemeClr val="dk1"/>
                          </a:solidFill>
                          <a:latin typeface="Arial" panose="020B0604020202020204" pitchFamily="34" charset="0"/>
                          <a:ea typeface="+mn-ea"/>
                          <a:cs typeface="Arial" panose="020B0604020202020204" pitchFamily="34" charset="0"/>
                        </a:rPr>
                        <a:t>Réticence des professionnels à changer leurs pratiques</a:t>
                      </a:r>
                    </a:p>
                  </a:txBody>
                  <a:tcP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000" b="0" i="1" kern="1200" dirty="0">
                          <a:solidFill>
                            <a:schemeClr val="tx1"/>
                          </a:solidFill>
                          <a:latin typeface="Arial" panose="020B0604020202020204" pitchFamily="34" charset="0"/>
                          <a:ea typeface="+mn-ea"/>
                          <a:cs typeface="Arial" panose="020B0604020202020204" pitchFamily="34" charset="0"/>
                        </a:rPr>
                        <a:t>« J’ai senti une résistance au changement, liée à la culture du service. On a fait des progrès sur certains actes et d’autres c’est plus fragile. C’est multifactoriel et c’est clairement très lié au management et à la culture du service. » (Chirurgien orthopédiste, E2) </a:t>
                      </a:r>
                    </a:p>
                  </a:txBody>
                  <a:tcPr>
                    <a:solidFill>
                      <a:schemeClr val="bg1"/>
                    </a:solidFill>
                  </a:tcPr>
                </a:tc>
                <a:extLst>
                  <a:ext uri="{0D108BD9-81ED-4DB2-BD59-A6C34878D82A}">
                    <a16:rowId xmlns:a16="http://schemas.microsoft.com/office/drawing/2014/main" val="1476917384"/>
                  </a:ext>
                </a:extLst>
              </a:tr>
              <a:tr h="662320">
                <a:tc vMerge="1">
                  <a:txBody>
                    <a:bodyPr/>
                    <a:lstStyle/>
                    <a:p>
                      <a:endParaRPr lang="fr-FR" dirty="0"/>
                    </a:p>
                  </a:txBody>
                  <a:tcPr/>
                </a:tc>
                <a:tc>
                  <a:txBody>
                    <a:bodyPr/>
                    <a:lstStyle/>
                    <a:p>
                      <a:pPr marL="0" marR="0" lvl="0" indent="0" algn="ctr" defTabSz="914400" rtl="0" eaLnBrk="1" fontAlgn="auto" latinLnBrk="0" hangingPunct="1">
                        <a:lnSpc>
                          <a:spcPct val="110000"/>
                        </a:lnSpc>
                        <a:spcBef>
                          <a:spcPts val="0"/>
                        </a:spcBef>
                        <a:spcAft>
                          <a:spcPts val="0"/>
                        </a:spcAft>
                        <a:buClrTx/>
                        <a:buSzTx/>
                        <a:buFont typeface="Arial" panose="020B0604020202020204" pitchFamily="34" charset="0"/>
                        <a:buNone/>
                        <a:tabLst/>
                        <a:defRPr/>
                      </a:pPr>
                      <a:endParaRPr lang="fr-FR" sz="1000" b="1" kern="1200" dirty="0">
                        <a:solidFill>
                          <a:schemeClr val="dk1"/>
                        </a:solidFill>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lang="fr-FR" sz="1000" b="1" kern="1200" dirty="0">
                          <a:solidFill>
                            <a:schemeClr val="dk1"/>
                          </a:solidFill>
                          <a:latin typeface="Arial" panose="020B0604020202020204" pitchFamily="34" charset="0"/>
                          <a:ea typeface="+mn-ea"/>
                          <a:cs typeface="Arial" panose="020B0604020202020204" pitchFamily="34" charset="0"/>
                        </a:rPr>
                        <a:t>Absence d’implication des chirurgiens dans la démarche </a:t>
                      </a:r>
                    </a:p>
                  </a:txBody>
                  <a:tcPr>
                    <a:solidFill>
                      <a:schemeClr val="accent5">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000" b="0" i="1" kern="1200" dirty="0">
                          <a:solidFill>
                            <a:schemeClr val="tx1"/>
                          </a:solidFill>
                          <a:latin typeface="Arial" panose="020B0604020202020204" pitchFamily="34" charset="0"/>
                          <a:ea typeface="+mn-ea"/>
                          <a:cs typeface="Arial" panose="020B0604020202020204" pitchFamily="34" charset="0"/>
                        </a:rPr>
                        <a:t>« On est quelques-uns à partir dans ce spirit-là et on est malheureusement ralenti par les autres (…). Tant que les praticiens sont pas tous à 100 % dans le même état d’esprit, ça sera difficile. » (Chirurgien orthopédiste, E3)</a:t>
                      </a:r>
                    </a:p>
                  </a:txBody>
                  <a:tcPr>
                    <a:solidFill>
                      <a:schemeClr val="accent5">
                        <a:lumMod val="20000"/>
                        <a:lumOff val="80000"/>
                      </a:schemeClr>
                    </a:solidFill>
                  </a:tcPr>
                </a:tc>
                <a:extLst>
                  <a:ext uri="{0D108BD9-81ED-4DB2-BD59-A6C34878D82A}">
                    <a16:rowId xmlns:a16="http://schemas.microsoft.com/office/drawing/2014/main" val="2704569895"/>
                  </a:ext>
                </a:extLst>
              </a:tr>
              <a:tr h="366836">
                <a:tc vMerge="1">
                  <a:txBody>
                    <a:bodyPr/>
                    <a:lstStyle/>
                    <a:p>
                      <a:pPr algn="ctr"/>
                      <a:endParaRPr lang="fr-FR" sz="1400" b="1" dirty="0"/>
                    </a:p>
                  </a:txBody>
                  <a:tcPr>
                    <a:solidFill>
                      <a:schemeClr val="accent6">
                        <a:lumMod val="20000"/>
                        <a:lumOff val="80000"/>
                      </a:schemeClr>
                    </a:solidFill>
                  </a:tcPr>
                </a:tc>
                <a:tc>
                  <a:txBody>
                    <a:bodyPr/>
                    <a:lstStyle/>
                    <a:p>
                      <a:pPr marL="0" marR="0" lvl="0" indent="0" algn="ctr"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lang="fr-FR" sz="1000" b="1" kern="1200" dirty="0">
                          <a:solidFill>
                            <a:schemeClr val="dk1"/>
                          </a:solidFill>
                          <a:latin typeface="Arial" panose="020B0604020202020204" pitchFamily="34" charset="0"/>
                          <a:ea typeface="+mn-ea"/>
                          <a:cs typeface="Arial" panose="020B0604020202020204" pitchFamily="34" charset="0"/>
                        </a:rPr>
                        <a:t>Renouvellement rapide des équipes</a:t>
                      </a:r>
                    </a:p>
                  </a:txBody>
                  <a:tcPr>
                    <a:solidFill>
                      <a:schemeClr val="bg1"/>
                    </a:solidFill>
                  </a:tcPr>
                </a:tc>
                <a:tc>
                  <a:txBody>
                    <a:bodyPr/>
                    <a:lstStyle/>
                    <a:p>
                      <a:pPr marL="0" lvl="0" indent="0" algn="just" defTabSz="914400" rtl="0" eaLnBrk="1" latinLnBrk="0" hangingPunct="1">
                        <a:buNone/>
                      </a:pPr>
                      <a:endParaRPr lang="fr-FR" sz="1000" i="1" kern="120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048363918"/>
                  </a:ext>
                </a:extLst>
              </a:tr>
              <a:tr h="719350">
                <a:tc vMerge="1">
                  <a:txBody>
                    <a:bodyPr/>
                    <a:lstStyle/>
                    <a:p>
                      <a:pPr algn="ctr"/>
                      <a:endParaRPr lang="fr-FR" sz="1400" b="1" dirty="0"/>
                    </a:p>
                  </a:txBody>
                  <a:tcPr>
                    <a:solidFill>
                      <a:schemeClr val="accent6">
                        <a:lumMod val="20000"/>
                        <a:lumOff val="80000"/>
                      </a:schemeClr>
                    </a:solidFill>
                  </a:tcPr>
                </a:tc>
                <a:tc>
                  <a:txBody>
                    <a:bodyPr/>
                    <a:lstStyle/>
                    <a:p>
                      <a:pPr marL="0" marR="0" lvl="0" indent="0" algn="ctr"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lang="fr-FR" sz="1000" b="1" kern="1200" dirty="0">
                          <a:solidFill>
                            <a:schemeClr val="dk1"/>
                          </a:solidFill>
                          <a:latin typeface="Arial" panose="020B0604020202020204" pitchFamily="34" charset="0"/>
                          <a:ea typeface="+mn-ea"/>
                          <a:cs typeface="Arial" panose="020B0604020202020204" pitchFamily="34" charset="0"/>
                        </a:rPr>
                        <a:t>Disparité des pratiques chirurgicales (ex. : absence de Drain de Redon et de garrot) </a:t>
                      </a:r>
                    </a:p>
                  </a:txBody>
                  <a:tcPr>
                    <a:solidFill>
                      <a:schemeClr val="accent5">
                        <a:lumMod val="20000"/>
                        <a:lumOff val="80000"/>
                      </a:schemeClr>
                    </a:solidFill>
                  </a:tcPr>
                </a:tc>
                <a:tc>
                  <a:txBody>
                    <a:bodyPr/>
                    <a:lstStyle/>
                    <a:p>
                      <a:pPr marL="0" lvl="0" indent="0" algn="just" defTabSz="914400" rtl="0" eaLnBrk="1" latinLnBrk="0" hangingPunct="1">
                        <a:buNone/>
                      </a:pPr>
                      <a:endParaRPr lang="fr-FR" sz="1000" i="1" kern="1200" dirty="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889282264"/>
                  </a:ext>
                </a:extLst>
              </a:tr>
              <a:tr h="366836">
                <a:tc vMerge="1">
                  <a:txBody>
                    <a:bodyPr/>
                    <a:lstStyle/>
                    <a:p>
                      <a:pPr algn="ctr"/>
                      <a:endParaRPr lang="fr-FR" sz="1400" b="1" dirty="0"/>
                    </a:p>
                  </a:txBody>
                  <a:tcPr>
                    <a:solidFill>
                      <a:schemeClr val="accent6">
                        <a:lumMod val="20000"/>
                        <a:lumOff val="80000"/>
                      </a:schemeClr>
                    </a:solidFill>
                  </a:tcPr>
                </a:tc>
                <a:tc>
                  <a:txBody>
                    <a:bodyPr/>
                    <a:lstStyle/>
                    <a:p>
                      <a:pPr marL="0" marR="0" lvl="0" indent="0" algn="ctr"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lang="fr-FR" sz="1000" b="1" kern="1200" dirty="0">
                          <a:solidFill>
                            <a:schemeClr val="dk1"/>
                          </a:solidFill>
                          <a:latin typeface="Arial" panose="020B0604020202020204" pitchFamily="34" charset="0"/>
                          <a:ea typeface="+mn-ea"/>
                          <a:cs typeface="Arial" panose="020B0604020202020204" pitchFamily="34" charset="0"/>
                        </a:rPr>
                        <a:t>Absence d’évaluation des pratiques </a:t>
                      </a:r>
                    </a:p>
                  </a:txBody>
                  <a:tcPr>
                    <a:solidFill>
                      <a:schemeClr val="bg1"/>
                    </a:solidFill>
                  </a:tcPr>
                </a:tc>
                <a:tc>
                  <a:txBody>
                    <a:bodyPr/>
                    <a:lstStyle/>
                    <a:p>
                      <a:pPr marL="0" lvl="0" indent="0" algn="just" defTabSz="914400" rtl="0" eaLnBrk="1" latinLnBrk="0" hangingPunct="1">
                        <a:buNone/>
                      </a:pPr>
                      <a:endParaRPr lang="fr-FR" sz="1000" i="1" kern="120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547494532"/>
                  </a:ext>
                </a:extLst>
              </a:tr>
              <a:tr h="719350">
                <a:tc vMerge="1">
                  <a:txBody>
                    <a:bodyPr/>
                    <a:lstStyle/>
                    <a:p>
                      <a:pPr algn="ctr"/>
                      <a:endParaRPr lang="fr-FR" sz="1400" b="1" dirty="0"/>
                    </a:p>
                  </a:txBody>
                  <a:tcPr>
                    <a:solidFill>
                      <a:schemeClr val="accent6">
                        <a:lumMod val="20000"/>
                        <a:lumOff val="80000"/>
                      </a:schemeClr>
                    </a:solidFill>
                  </a:tcPr>
                </a:tc>
                <a:tc>
                  <a:txBody>
                    <a:bodyPr/>
                    <a:lstStyle/>
                    <a:p>
                      <a:pPr marL="0" marR="0" lvl="0" indent="0" algn="ctr"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lang="fr-FR" sz="1000" b="1" kern="1200" dirty="0">
                          <a:solidFill>
                            <a:schemeClr val="dk1"/>
                          </a:solidFill>
                          <a:latin typeface="Arial" panose="020B0604020202020204" pitchFamily="34" charset="0"/>
                          <a:ea typeface="+mn-ea"/>
                          <a:cs typeface="Arial" panose="020B0604020202020204" pitchFamily="34" charset="0"/>
                        </a:rPr>
                        <a:t>Difficultés à trouver des relais en aval de l’hospitalisation et faiblesse de coordination ville-hôpital</a:t>
                      </a:r>
                    </a:p>
                  </a:txBody>
                  <a:tcPr>
                    <a:solidFill>
                      <a:schemeClr val="accent5">
                        <a:lumMod val="20000"/>
                        <a:lumOff val="80000"/>
                      </a:schemeClr>
                    </a:solidFill>
                  </a:tcPr>
                </a:tc>
                <a:tc>
                  <a:txBody>
                    <a:bodyPr/>
                    <a:lstStyle/>
                    <a:p>
                      <a:pPr marL="0" lvl="0" indent="0" algn="just" defTabSz="914400" rtl="0" eaLnBrk="1" latinLnBrk="0" hangingPunct="1">
                        <a:buNone/>
                      </a:pPr>
                      <a:endParaRPr lang="fr-FR" sz="1000" i="1" kern="1200" dirty="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70398119"/>
                  </a:ext>
                </a:extLst>
              </a:tr>
            </a:tbl>
          </a:graphicData>
        </a:graphic>
      </p:graphicFrame>
    </p:spTree>
    <p:extLst>
      <p:ext uri="{BB962C8B-B14F-4D97-AF65-F5344CB8AC3E}">
        <p14:creationId xmlns:p14="http://schemas.microsoft.com/office/powerpoint/2010/main" val="189407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4BC584-E95C-49B8-B314-F115D76650AD}"/>
              </a:ext>
            </a:extLst>
          </p:cNvPr>
          <p:cNvSpPr>
            <a:spLocks noGrp="1"/>
          </p:cNvSpPr>
          <p:nvPr>
            <p:ph type="title"/>
          </p:nvPr>
        </p:nvSpPr>
        <p:spPr>
          <a:xfrm>
            <a:off x="572559" y="190500"/>
            <a:ext cx="8596668" cy="1320800"/>
          </a:xfrm>
        </p:spPr>
        <p:txBody>
          <a:bodyPr>
            <a:normAutofit fontScale="90000"/>
          </a:bodyPr>
          <a:lstStyle/>
          <a:p>
            <a:r>
              <a:rPr lang="fr-FR" sz="4000" i="1" dirty="0"/>
              <a:t>Résultats</a:t>
            </a:r>
            <a:br>
              <a:rPr lang="fr-FR" sz="4000" dirty="0"/>
            </a:br>
            <a:r>
              <a:rPr lang="fr-FR" sz="4000" dirty="0"/>
              <a:t>Facteurs d’influence structurants</a:t>
            </a:r>
            <a:br>
              <a:rPr lang="fr-FR" sz="3600" dirty="0">
                <a:solidFill>
                  <a:schemeClr val="accent3"/>
                </a:solidFill>
                <a:latin typeface="Arial Narrow" panose="020B0506020202030204" pitchFamily="34" charset="0"/>
              </a:rPr>
            </a:br>
            <a:endParaRPr lang="fr-FR" dirty="0"/>
          </a:p>
        </p:txBody>
      </p:sp>
      <p:sp>
        <p:nvSpPr>
          <p:cNvPr id="4" name="Espace réservé de la date 3">
            <a:extLst>
              <a:ext uri="{FF2B5EF4-FFF2-40B4-BE49-F238E27FC236}">
                <a16:creationId xmlns:a16="http://schemas.microsoft.com/office/drawing/2014/main" id="{AB904BA7-BD8C-4252-A103-43865092DE84}"/>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2D6A3C01-42C7-4C88-A4E9-2A6645B80D0F}"/>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DB18CE4B-2457-4CC1-86E8-DDF1B15CE40E}"/>
              </a:ext>
            </a:extLst>
          </p:cNvPr>
          <p:cNvSpPr>
            <a:spLocks noGrp="1"/>
          </p:cNvSpPr>
          <p:nvPr>
            <p:ph type="sldNum" sz="quarter" idx="4"/>
          </p:nvPr>
        </p:nvSpPr>
        <p:spPr/>
        <p:txBody>
          <a:bodyPr/>
          <a:lstStyle/>
          <a:p>
            <a:fld id="{D57F1E4F-1CFF-5643-939E-217C01CDF565}" type="slidenum">
              <a:rPr lang="en-US" smtClean="0"/>
              <a:pPr/>
              <a:t>15</a:t>
            </a:fld>
            <a:endParaRPr lang="en-US" dirty="0"/>
          </a:p>
        </p:txBody>
      </p:sp>
      <p:graphicFrame>
        <p:nvGraphicFramePr>
          <p:cNvPr id="7" name="Espace réservé du contenu 7">
            <a:extLst>
              <a:ext uri="{FF2B5EF4-FFF2-40B4-BE49-F238E27FC236}">
                <a16:creationId xmlns:a16="http://schemas.microsoft.com/office/drawing/2014/main" id="{4F31C738-C207-42E1-9ABB-3CBBC88EE901}"/>
              </a:ext>
            </a:extLst>
          </p:cNvPr>
          <p:cNvGraphicFramePr>
            <a:graphicFrameLocks noGrp="1"/>
          </p:cNvGraphicFramePr>
          <p:nvPr>
            <p:ph idx="1"/>
            <p:extLst>
              <p:ext uri="{D42A27DB-BD31-4B8C-83A1-F6EECF244321}">
                <p14:modId xmlns:p14="http://schemas.microsoft.com/office/powerpoint/2010/main" val="485669107"/>
              </p:ext>
            </p:extLst>
          </p:nvPr>
        </p:nvGraphicFramePr>
        <p:xfrm>
          <a:off x="2015319" y="1447082"/>
          <a:ext cx="7942997" cy="5181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054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26EDEEB0-3B1E-46EE-8941-EBF1484D5E7E}"/>
              </a:ext>
            </a:extLst>
          </p:cNvPr>
          <p:cNvSpPr>
            <a:spLocks noGrp="1"/>
          </p:cNvSpPr>
          <p:nvPr>
            <p:ph type="title"/>
          </p:nvPr>
        </p:nvSpPr>
        <p:spPr/>
        <p:txBody>
          <a:bodyPr/>
          <a:lstStyle/>
          <a:p>
            <a:r>
              <a:rPr lang="fr-FR" dirty="0"/>
              <a:t>Conclusion </a:t>
            </a:r>
          </a:p>
        </p:txBody>
      </p:sp>
      <p:sp>
        <p:nvSpPr>
          <p:cNvPr id="8" name="Espace réservé du texte 7">
            <a:extLst>
              <a:ext uri="{FF2B5EF4-FFF2-40B4-BE49-F238E27FC236}">
                <a16:creationId xmlns:a16="http://schemas.microsoft.com/office/drawing/2014/main" id="{B1784695-FA8A-404C-8639-8209BFFE04C8}"/>
              </a:ext>
            </a:extLst>
          </p:cNvPr>
          <p:cNvSpPr>
            <a:spLocks noGrp="1"/>
          </p:cNvSpPr>
          <p:nvPr>
            <p:ph type="body" idx="1"/>
          </p:nvPr>
        </p:nvSpPr>
        <p:spPr/>
        <p:txBody>
          <a:bodyPr/>
          <a:lstStyle/>
          <a:p>
            <a:endParaRPr lang="fr-FR"/>
          </a:p>
        </p:txBody>
      </p:sp>
      <p:sp>
        <p:nvSpPr>
          <p:cNvPr id="4" name="Espace réservé de la date 3">
            <a:extLst>
              <a:ext uri="{FF2B5EF4-FFF2-40B4-BE49-F238E27FC236}">
                <a16:creationId xmlns:a16="http://schemas.microsoft.com/office/drawing/2014/main" id="{D9CAB380-5DB8-49D1-9FA3-73F164BE8359}"/>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D5846626-229B-4C2D-927F-A111647BC400}"/>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69174B0B-2EE5-4B8B-AFBE-32706A62B7DD}"/>
              </a:ext>
            </a:extLst>
          </p:cNvPr>
          <p:cNvSpPr>
            <a:spLocks noGrp="1"/>
          </p:cNvSpPr>
          <p:nvPr>
            <p:ph type="sldNum" sz="quarter" idx="4"/>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523009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4BC584-E95C-49B8-B314-F115D76650AD}"/>
              </a:ext>
            </a:extLst>
          </p:cNvPr>
          <p:cNvSpPr>
            <a:spLocks noGrp="1"/>
          </p:cNvSpPr>
          <p:nvPr>
            <p:ph type="title"/>
          </p:nvPr>
        </p:nvSpPr>
        <p:spPr>
          <a:xfrm>
            <a:off x="572559" y="190500"/>
            <a:ext cx="8596668" cy="1320800"/>
          </a:xfrm>
        </p:spPr>
        <p:txBody>
          <a:bodyPr>
            <a:normAutofit fontScale="90000"/>
          </a:bodyPr>
          <a:lstStyle/>
          <a:p>
            <a:r>
              <a:rPr lang="fr-FR" sz="4000" i="1" dirty="0"/>
              <a:t>Conclusion</a:t>
            </a:r>
            <a:br>
              <a:rPr lang="fr-FR" sz="4000" dirty="0"/>
            </a:br>
            <a:r>
              <a:rPr lang="fr-FR" sz="4000" dirty="0"/>
              <a:t>Recommandations</a:t>
            </a:r>
            <a:br>
              <a:rPr lang="fr-FR" sz="3600" dirty="0">
                <a:solidFill>
                  <a:schemeClr val="accent3"/>
                </a:solidFill>
                <a:latin typeface="Arial Narrow" panose="020B0506020202030204" pitchFamily="34" charset="0"/>
              </a:rPr>
            </a:br>
            <a:endParaRPr lang="fr-FR" dirty="0"/>
          </a:p>
        </p:txBody>
      </p:sp>
      <p:sp>
        <p:nvSpPr>
          <p:cNvPr id="4" name="Espace réservé de la date 3">
            <a:extLst>
              <a:ext uri="{FF2B5EF4-FFF2-40B4-BE49-F238E27FC236}">
                <a16:creationId xmlns:a16="http://schemas.microsoft.com/office/drawing/2014/main" id="{AB904BA7-BD8C-4252-A103-43865092DE84}"/>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2D6A3C01-42C7-4C88-A4E9-2A6645B80D0F}"/>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DB18CE4B-2457-4CC1-86E8-DDF1B15CE40E}"/>
              </a:ext>
            </a:extLst>
          </p:cNvPr>
          <p:cNvSpPr>
            <a:spLocks noGrp="1"/>
          </p:cNvSpPr>
          <p:nvPr>
            <p:ph type="sldNum" sz="quarter" idx="4"/>
          </p:nvPr>
        </p:nvSpPr>
        <p:spPr/>
        <p:txBody>
          <a:bodyPr/>
          <a:lstStyle/>
          <a:p>
            <a:fld id="{D57F1E4F-1CFF-5643-939E-217C01CDF565}" type="slidenum">
              <a:rPr lang="en-US" smtClean="0"/>
              <a:pPr/>
              <a:t>17</a:t>
            </a:fld>
            <a:endParaRPr lang="en-US" dirty="0"/>
          </a:p>
        </p:txBody>
      </p:sp>
      <p:graphicFrame>
        <p:nvGraphicFramePr>
          <p:cNvPr id="10" name="Diagramme 9">
            <a:extLst>
              <a:ext uri="{FF2B5EF4-FFF2-40B4-BE49-F238E27FC236}">
                <a16:creationId xmlns:a16="http://schemas.microsoft.com/office/drawing/2014/main" id="{FF95F910-B923-4FFF-91CA-F89829418D8C}"/>
              </a:ext>
            </a:extLst>
          </p:cNvPr>
          <p:cNvGraphicFramePr/>
          <p:nvPr>
            <p:extLst>
              <p:ext uri="{D42A27DB-BD31-4B8C-83A1-F6EECF244321}">
                <p14:modId xmlns:p14="http://schemas.microsoft.com/office/powerpoint/2010/main" val="2809550226"/>
              </p:ext>
            </p:extLst>
          </p:nvPr>
        </p:nvGraphicFramePr>
        <p:xfrm>
          <a:off x="2143124" y="1371600"/>
          <a:ext cx="8401173" cy="503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535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4BC584-E95C-49B8-B314-F115D76650AD}"/>
              </a:ext>
            </a:extLst>
          </p:cNvPr>
          <p:cNvSpPr>
            <a:spLocks noGrp="1"/>
          </p:cNvSpPr>
          <p:nvPr>
            <p:ph type="title"/>
          </p:nvPr>
        </p:nvSpPr>
        <p:spPr>
          <a:xfrm>
            <a:off x="572559" y="190500"/>
            <a:ext cx="8596668" cy="1320800"/>
          </a:xfrm>
        </p:spPr>
        <p:txBody>
          <a:bodyPr>
            <a:normAutofit fontScale="90000"/>
          </a:bodyPr>
          <a:lstStyle/>
          <a:p>
            <a:r>
              <a:rPr lang="fr-FR" sz="4000" i="1" dirty="0"/>
              <a:t>Conclusion</a:t>
            </a:r>
            <a:br>
              <a:rPr lang="fr-FR" sz="4000" dirty="0"/>
            </a:br>
            <a:br>
              <a:rPr lang="fr-FR" sz="3600" dirty="0">
                <a:solidFill>
                  <a:schemeClr val="accent3"/>
                </a:solidFill>
                <a:latin typeface="Arial Narrow" panose="020B0506020202030204" pitchFamily="34" charset="0"/>
              </a:rPr>
            </a:br>
            <a:endParaRPr lang="fr-FR" dirty="0"/>
          </a:p>
        </p:txBody>
      </p:sp>
      <p:sp>
        <p:nvSpPr>
          <p:cNvPr id="4" name="Espace réservé de la date 3">
            <a:extLst>
              <a:ext uri="{FF2B5EF4-FFF2-40B4-BE49-F238E27FC236}">
                <a16:creationId xmlns:a16="http://schemas.microsoft.com/office/drawing/2014/main" id="{AB904BA7-BD8C-4252-A103-43865092DE84}"/>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2D6A3C01-42C7-4C88-A4E9-2A6645B80D0F}"/>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DB18CE4B-2457-4CC1-86E8-DDF1B15CE40E}"/>
              </a:ext>
            </a:extLst>
          </p:cNvPr>
          <p:cNvSpPr>
            <a:spLocks noGrp="1"/>
          </p:cNvSpPr>
          <p:nvPr>
            <p:ph type="sldNum" sz="quarter" idx="4"/>
          </p:nvPr>
        </p:nvSpPr>
        <p:spPr/>
        <p:txBody>
          <a:bodyPr/>
          <a:lstStyle/>
          <a:p>
            <a:fld id="{D57F1E4F-1CFF-5643-939E-217C01CDF565}" type="slidenum">
              <a:rPr lang="en-US" smtClean="0"/>
              <a:pPr/>
              <a:t>18</a:t>
            </a:fld>
            <a:endParaRPr lang="en-US" dirty="0"/>
          </a:p>
        </p:txBody>
      </p:sp>
      <p:grpSp>
        <p:nvGrpSpPr>
          <p:cNvPr id="7" name="Groupe 6">
            <a:extLst>
              <a:ext uri="{FF2B5EF4-FFF2-40B4-BE49-F238E27FC236}">
                <a16:creationId xmlns:a16="http://schemas.microsoft.com/office/drawing/2014/main" id="{C4817C62-FFFC-4735-9DE5-ECE062699A19}"/>
              </a:ext>
            </a:extLst>
          </p:cNvPr>
          <p:cNvGrpSpPr/>
          <p:nvPr/>
        </p:nvGrpSpPr>
        <p:grpSpPr>
          <a:xfrm>
            <a:off x="1562171" y="1105572"/>
            <a:ext cx="7962900" cy="1764360"/>
            <a:chOff x="0" y="50205"/>
            <a:chExt cx="7962900" cy="1764360"/>
          </a:xfrm>
        </p:grpSpPr>
        <p:sp>
          <p:nvSpPr>
            <p:cNvPr id="8" name="Rectangle : coins arrondis 7">
              <a:extLst>
                <a:ext uri="{FF2B5EF4-FFF2-40B4-BE49-F238E27FC236}">
                  <a16:creationId xmlns:a16="http://schemas.microsoft.com/office/drawing/2014/main" id="{97E96536-0AF2-48E3-9A4C-8085ECE9E24E}"/>
                </a:ext>
              </a:extLst>
            </p:cNvPr>
            <p:cNvSpPr/>
            <p:nvPr/>
          </p:nvSpPr>
          <p:spPr>
            <a:xfrm>
              <a:off x="0" y="50205"/>
              <a:ext cx="7962900" cy="1764360"/>
            </a:xfrm>
            <a:prstGeom prst="roundRect">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Rectangle : coins arrondis 4">
              <a:extLst>
                <a:ext uri="{FF2B5EF4-FFF2-40B4-BE49-F238E27FC236}">
                  <a16:creationId xmlns:a16="http://schemas.microsoft.com/office/drawing/2014/main" id="{076623CC-6E89-40AB-A188-43F1A65568A5}"/>
                </a:ext>
              </a:extLst>
            </p:cNvPr>
            <p:cNvSpPr txBox="1"/>
            <p:nvPr/>
          </p:nvSpPr>
          <p:spPr>
            <a:xfrm>
              <a:off x="86129" y="136334"/>
              <a:ext cx="7790642" cy="159210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fr-FR" sz="2400" kern="1200" dirty="0">
                  <a:latin typeface="Arial" panose="020B0604020202020204" pitchFamily="34" charset="0"/>
                  <a:cs typeface="Arial" panose="020B0604020202020204" pitchFamily="34" charset="0"/>
                </a:rPr>
                <a:t>L’implantation de la RAAC repose sur </a:t>
              </a:r>
              <a:r>
                <a:rPr lang="fr-FR" sz="2400" b="1" kern="1200" dirty="0">
                  <a:solidFill>
                    <a:srgbClr val="0070C0"/>
                  </a:solidFill>
                  <a:latin typeface="Arial" panose="020B0604020202020204" pitchFamily="34" charset="0"/>
                  <a:cs typeface="Arial" panose="020B0604020202020204" pitchFamily="34" charset="0"/>
                </a:rPr>
                <a:t>plusieurs dimensions </a:t>
              </a:r>
              <a:r>
                <a:rPr lang="fr-FR" sz="2400" kern="1200" dirty="0">
                  <a:latin typeface="Arial" panose="020B0604020202020204" pitchFamily="34" charset="0"/>
                  <a:cs typeface="Arial" panose="020B0604020202020204" pitchFamily="34" charset="0"/>
                </a:rPr>
                <a:t>qu’il importe d’activer de manière concomitante sans pour autant qu’elles prennent la même forme d’un service à un autre.</a:t>
              </a:r>
            </a:p>
          </p:txBody>
        </p:sp>
      </p:grpSp>
      <p:grpSp>
        <p:nvGrpSpPr>
          <p:cNvPr id="11" name="Groupe 10">
            <a:extLst>
              <a:ext uri="{FF2B5EF4-FFF2-40B4-BE49-F238E27FC236}">
                <a16:creationId xmlns:a16="http://schemas.microsoft.com/office/drawing/2014/main" id="{3492D722-61D7-4FAB-9E33-17AC34FABE38}"/>
              </a:ext>
            </a:extLst>
          </p:cNvPr>
          <p:cNvGrpSpPr/>
          <p:nvPr/>
        </p:nvGrpSpPr>
        <p:grpSpPr>
          <a:xfrm>
            <a:off x="1562171" y="3296861"/>
            <a:ext cx="7962900" cy="1764360"/>
            <a:chOff x="0" y="1889446"/>
            <a:chExt cx="7962900" cy="1764360"/>
          </a:xfrm>
        </p:grpSpPr>
        <p:sp>
          <p:nvSpPr>
            <p:cNvPr id="12" name="Rectangle : coins arrondis 11">
              <a:extLst>
                <a:ext uri="{FF2B5EF4-FFF2-40B4-BE49-F238E27FC236}">
                  <a16:creationId xmlns:a16="http://schemas.microsoft.com/office/drawing/2014/main" id="{C71443E8-7955-4B4B-B2D1-DB8100AA8F2E}"/>
                </a:ext>
              </a:extLst>
            </p:cNvPr>
            <p:cNvSpPr/>
            <p:nvPr/>
          </p:nvSpPr>
          <p:spPr>
            <a:xfrm>
              <a:off x="0" y="1889446"/>
              <a:ext cx="7962900" cy="1764360"/>
            </a:xfrm>
            <a:prstGeom prst="roundRect">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3" name="Rectangle : coins arrondis 4">
              <a:extLst>
                <a:ext uri="{FF2B5EF4-FFF2-40B4-BE49-F238E27FC236}">
                  <a16:creationId xmlns:a16="http://schemas.microsoft.com/office/drawing/2014/main" id="{5C427EAA-CBBC-49E6-840F-F09614CBB9B9}"/>
                </a:ext>
              </a:extLst>
            </p:cNvPr>
            <p:cNvSpPr txBox="1"/>
            <p:nvPr/>
          </p:nvSpPr>
          <p:spPr>
            <a:xfrm>
              <a:off x="86129" y="1975575"/>
              <a:ext cx="7790642" cy="159210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fr-FR" sz="2400" kern="1200" dirty="0">
                  <a:latin typeface="Arial" panose="020B0604020202020204" pitchFamily="34" charset="0"/>
                  <a:cs typeface="Arial" panose="020B0604020202020204" pitchFamily="34" charset="0"/>
                </a:rPr>
                <a:t>Le contexte de déploiement de ces programmes s’accompagne de </a:t>
              </a:r>
              <a:r>
                <a:rPr lang="fr-FR" sz="2400" b="1" kern="1200" dirty="0">
                  <a:solidFill>
                    <a:srgbClr val="0070C0"/>
                  </a:solidFill>
                  <a:latin typeface="Arial" panose="020B0604020202020204" pitchFamily="34" charset="0"/>
                  <a:cs typeface="Arial" panose="020B0604020202020204" pitchFamily="34" charset="0"/>
                </a:rPr>
                <a:t>modalités d’implantation variées qui ne sont pas </a:t>
              </a:r>
              <a:r>
                <a:rPr lang="fr-FR" sz="2400" b="1" kern="1200" dirty="0" err="1">
                  <a:solidFill>
                    <a:srgbClr val="0070C0"/>
                  </a:solidFill>
                  <a:latin typeface="Arial" panose="020B0604020202020204" pitchFamily="34" charset="0"/>
                  <a:cs typeface="Arial" panose="020B0604020202020204" pitchFamily="34" charset="0"/>
                </a:rPr>
                <a:t>standardisables</a:t>
              </a:r>
              <a:r>
                <a:rPr lang="fr-FR" sz="2400" kern="1200" dirty="0">
                  <a:latin typeface="Arial" panose="020B0604020202020204" pitchFamily="34" charset="0"/>
                  <a:cs typeface="Arial" panose="020B0604020202020204" pitchFamily="34" charset="0"/>
                </a:rPr>
                <a:t>.</a:t>
              </a:r>
            </a:p>
          </p:txBody>
        </p:sp>
      </p:grpSp>
      <p:sp>
        <p:nvSpPr>
          <p:cNvPr id="3" name="ZoneTexte 2">
            <a:extLst>
              <a:ext uri="{FF2B5EF4-FFF2-40B4-BE49-F238E27FC236}">
                <a16:creationId xmlns:a16="http://schemas.microsoft.com/office/drawing/2014/main" id="{AB561F8D-9C56-4032-9E4B-CA5EDA4627E8}"/>
              </a:ext>
            </a:extLst>
          </p:cNvPr>
          <p:cNvSpPr txBox="1"/>
          <p:nvPr/>
        </p:nvSpPr>
        <p:spPr>
          <a:xfrm>
            <a:off x="5381625" y="5343525"/>
            <a:ext cx="5410200" cy="369332"/>
          </a:xfrm>
          <a:prstGeom prst="rect">
            <a:avLst/>
          </a:prstGeom>
          <a:noFill/>
        </p:spPr>
        <p:txBody>
          <a:bodyPr wrap="square" rtlCol="0">
            <a:spAutoFit/>
          </a:bodyPr>
          <a:lstStyle/>
          <a:p>
            <a:pPr marL="285750" indent="-285750">
              <a:buClr>
                <a:srgbClr val="004494"/>
              </a:buClr>
              <a:buFont typeface="Wingdings" panose="05000000000000000000" pitchFamily="2" charset="2"/>
              <a:buChar char="Ø"/>
            </a:pPr>
            <a:r>
              <a:rPr lang="fr-FR" dirty="0"/>
              <a:t>Article soumis à la Revue Santé Publique</a:t>
            </a:r>
          </a:p>
        </p:txBody>
      </p:sp>
    </p:spTree>
    <p:extLst>
      <p:ext uri="{BB962C8B-B14F-4D97-AF65-F5344CB8AC3E}">
        <p14:creationId xmlns:p14="http://schemas.microsoft.com/office/powerpoint/2010/main" val="106682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B3751A-8166-419D-9788-940A42508ABE}"/>
              </a:ext>
            </a:extLst>
          </p:cNvPr>
          <p:cNvSpPr>
            <a:spLocks noGrp="1"/>
          </p:cNvSpPr>
          <p:nvPr>
            <p:ph type="title"/>
          </p:nvPr>
        </p:nvSpPr>
        <p:spPr/>
        <p:txBody>
          <a:bodyPr/>
          <a:lstStyle/>
          <a:p>
            <a:r>
              <a:rPr lang="fr-FR" dirty="0"/>
              <a:t>Introduction</a:t>
            </a:r>
          </a:p>
        </p:txBody>
      </p:sp>
      <p:sp>
        <p:nvSpPr>
          <p:cNvPr id="7" name="Espace réservé du texte 6">
            <a:extLst>
              <a:ext uri="{FF2B5EF4-FFF2-40B4-BE49-F238E27FC236}">
                <a16:creationId xmlns:a16="http://schemas.microsoft.com/office/drawing/2014/main" id="{B9FFE70F-31AF-4890-877D-917ED578E9AD}"/>
              </a:ext>
            </a:extLst>
          </p:cNvPr>
          <p:cNvSpPr>
            <a:spLocks noGrp="1"/>
          </p:cNvSpPr>
          <p:nvPr>
            <p:ph type="body" idx="1"/>
          </p:nvPr>
        </p:nvSpPr>
        <p:spPr/>
        <p:txBody>
          <a:bodyPr/>
          <a:lstStyle/>
          <a:p>
            <a:endParaRPr lang="fr-FR" dirty="0"/>
          </a:p>
        </p:txBody>
      </p:sp>
      <p:sp>
        <p:nvSpPr>
          <p:cNvPr id="4" name="Espace réservé de la date 3">
            <a:extLst>
              <a:ext uri="{FF2B5EF4-FFF2-40B4-BE49-F238E27FC236}">
                <a16:creationId xmlns:a16="http://schemas.microsoft.com/office/drawing/2014/main" id="{2106679F-FE1D-439C-BCDB-8AEF35DBF27B}"/>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E81B51D4-E0C5-4F1D-A95F-436E28EE0B8C}"/>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9CAAE00F-74CA-408B-96EF-71402D3A4112}"/>
              </a:ext>
            </a:extLst>
          </p:cNvPr>
          <p:cNvSpPr>
            <a:spLocks noGrp="1"/>
          </p:cNvSpPr>
          <p:nvPr>
            <p:ph type="sldNum" sz="quarter" idx="4"/>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219418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96CA3D-B031-43BE-81E7-C666C67F54F9}"/>
              </a:ext>
            </a:extLst>
          </p:cNvPr>
          <p:cNvSpPr>
            <a:spLocks noGrp="1"/>
          </p:cNvSpPr>
          <p:nvPr>
            <p:ph type="title"/>
          </p:nvPr>
        </p:nvSpPr>
        <p:spPr/>
        <p:txBody>
          <a:bodyPr/>
          <a:lstStyle/>
          <a:p>
            <a:r>
              <a:rPr lang="fr-FR" i="1" dirty="0"/>
              <a:t>Introduction</a:t>
            </a:r>
            <a:br>
              <a:rPr lang="fr-FR" dirty="0"/>
            </a:br>
            <a:r>
              <a:rPr lang="fr-FR" dirty="0"/>
              <a:t>Genèse du Projet</a:t>
            </a:r>
          </a:p>
        </p:txBody>
      </p:sp>
      <p:sp>
        <p:nvSpPr>
          <p:cNvPr id="4" name="Espace réservé de la date 3">
            <a:extLst>
              <a:ext uri="{FF2B5EF4-FFF2-40B4-BE49-F238E27FC236}">
                <a16:creationId xmlns:a16="http://schemas.microsoft.com/office/drawing/2014/main" id="{EBC3A5CC-649F-4D45-9B47-0833CEAA5395}"/>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09340DA3-DAEC-4BB7-BA0B-61D1E95313F0}"/>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B99E0468-1818-4129-ABAB-E66F90892DAD}"/>
              </a:ext>
            </a:extLst>
          </p:cNvPr>
          <p:cNvSpPr>
            <a:spLocks noGrp="1"/>
          </p:cNvSpPr>
          <p:nvPr>
            <p:ph type="sldNum" sz="quarter" idx="4"/>
          </p:nvPr>
        </p:nvSpPr>
        <p:spPr/>
        <p:txBody>
          <a:bodyPr/>
          <a:lstStyle/>
          <a:p>
            <a:fld id="{D57F1E4F-1CFF-5643-939E-217C01CDF565}" type="slidenum">
              <a:rPr lang="en-US" smtClean="0"/>
              <a:pPr/>
              <a:t>3</a:t>
            </a:fld>
            <a:endParaRPr lang="en-US" dirty="0"/>
          </a:p>
        </p:txBody>
      </p:sp>
      <p:graphicFrame>
        <p:nvGraphicFramePr>
          <p:cNvPr id="8" name="Espace réservé du contenu 7">
            <a:extLst>
              <a:ext uri="{FF2B5EF4-FFF2-40B4-BE49-F238E27FC236}">
                <a16:creationId xmlns:a16="http://schemas.microsoft.com/office/drawing/2014/main" id="{597E8CD2-BBD7-42A6-86D0-6BF851F90A4E}"/>
              </a:ext>
            </a:extLst>
          </p:cNvPr>
          <p:cNvGraphicFramePr>
            <a:graphicFrameLocks noGrp="1"/>
          </p:cNvGraphicFramePr>
          <p:nvPr>
            <p:ph idx="1"/>
            <p:extLst>
              <p:ext uri="{D42A27DB-BD31-4B8C-83A1-F6EECF244321}">
                <p14:modId xmlns:p14="http://schemas.microsoft.com/office/powerpoint/2010/main" val="1596323025"/>
              </p:ext>
            </p:extLst>
          </p:nvPr>
        </p:nvGraphicFramePr>
        <p:xfrm>
          <a:off x="677334" y="1889126"/>
          <a:ext cx="6902450" cy="3041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Tableau 10">
            <a:extLst>
              <a:ext uri="{FF2B5EF4-FFF2-40B4-BE49-F238E27FC236}">
                <a16:creationId xmlns:a16="http://schemas.microsoft.com/office/drawing/2014/main" id="{0DAD3D01-0BF6-4D68-BB60-098087426A90}"/>
              </a:ext>
            </a:extLst>
          </p:cNvPr>
          <p:cNvGraphicFramePr>
            <a:graphicFrameLocks/>
          </p:cNvGraphicFramePr>
          <p:nvPr>
            <p:extLst>
              <p:ext uri="{D42A27DB-BD31-4B8C-83A1-F6EECF244321}">
                <p14:modId xmlns:p14="http://schemas.microsoft.com/office/powerpoint/2010/main" val="2080377230"/>
              </p:ext>
            </p:extLst>
          </p:nvPr>
        </p:nvGraphicFramePr>
        <p:xfrm>
          <a:off x="2953672" y="5012692"/>
          <a:ext cx="7628965" cy="1315720"/>
        </p:xfrm>
        <a:graphic>
          <a:graphicData uri="http://schemas.openxmlformats.org/drawingml/2006/table">
            <a:tbl>
              <a:tblPr firstRow="1" bandRow="1">
                <a:tableStyleId>{5C22544A-7EE6-4342-B048-85BDC9FD1C3A}</a:tableStyleId>
              </a:tblPr>
              <a:tblGrid>
                <a:gridCol w="4093928">
                  <a:extLst>
                    <a:ext uri="{9D8B030D-6E8A-4147-A177-3AD203B41FA5}">
                      <a16:colId xmlns:a16="http://schemas.microsoft.com/office/drawing/2014/main" val="866636156"/>
                    </a:ext>
                  </a:extLst>
                </a:gridCol>
                <a:gridCol w="3535037">
                  <a:extLst>
                    <a:ext uri="{9D8B030D-6E8A-4147-A177-3AD203B41FA5}">
                      <a16:colId xmlns:a16="http://schemas.microsoft.com/office/drawing/2014/main" val="3040867104"/>
                    </a:ext>
                  </a:extLst>
                </a:gridCol>
              </a:tblGrid>
              <a:tr h="370840">
                <a:tc>
                  <a:txBody>
                    <a:bodyPr/>
                    <a:lstStyle/>
                    <a:p>
                      <a:pPr algn="ctr"/>
                      <a:r>
                        <a:rPr lang="fr-FR" sz="1400" dirty="0">
                          <a:latin typeface="Arial" panose="020B0604020202020204" pitchFamily="34" charset="0"/>
                          <a:cs typeface="Arial" panose="020B0604020202020204" pitchFamily="34" charset="0"/>
                        </a:rPr>
                        <a:t>Équipe Acsantis</a:t>
                      </a:r>
                    </a:p>
                  </a:txBody>
                  <a:tcPr/>
                </a:tc>
                <a:tc>
                  <a:txBody>
                    <a:bodyPr/>
                    <a:lstStyle/>
                    <a:p>
                      <a:pPr algn="ctr"/>
                      <a:r>
                        <a:rPr lang="fr-FR" sz="1400" dirty="0">
                          <a:latin typeface="Arial" panose="020B0604020202020204" pitchFamily="34" charset="0"/>
                          <a:cs typeface="Arial" panose="020B0604020202020204" pitchFamily="34" charset="0"/>
                        </a:rPr>
                        <a:t>Équipe AP-HP</a:t>
                      </a:r>
                    </a:p>
                  </a:txBody>
                  <a:tcPr/>
                </a:tc>
                <a:extLst>
                  <a:ext uri="{0D108BD9-81ED-4DB2-BD59-A6C34878D82A}">
                    <a16:rowId xmlns:a16="http://schemas.microsoft.com/office/drawing/2014/main" val="3290966139"/>
                  </a:ext>
                </a:extLst>
              </a:tr>
              <a:tr h="370840">
                <a:tc>
                  <a:txBody>
                    <a:bodyPr/>
                    <a:lstStyle/>
                    <a:p>
                      <a:pPr marL="285750" indent="-285750">
                        <a:buFont typeface="Arial" panose="020B0604020202020204" pitchFamily="34" charset="0"/>
                        <a:buChar char="•"/>
                      </a:pPr>
                      <a:r>
                        <a:rPr lang="fr-FR" sz="1400" dirty="0">
                          <a:latin typeface="Arial" panose="020B0604020202020204" pitchFamily="34" charset="0"/>
                          <a:cs typeface="Arial" panose="020B0604020202020204" pitchFamily="34" charset="0"/>
                        </a:rPr>
                        <a:t>Dr Dominique DÉPINOY, Président</a:t>
                      </a:r>
                    </a:p>
                    <a:p>
                      <a:pPr marL="285750" indent="-285750">
                        <a:buFont typeface="Arial" panose="020B0604020202020204" pitchFamily="34" charset="0"/>
                        <a:buChar char="•"/>
                      </a:pPr>
                      <a:r>
                        <a:rPr lang="fr-FR" sz="1400" dirty="0">
                          <a:latin typeface="Arial" panose="020B0604020202020204" pitchFamily="34" charset="0"/>
                          <a:cs typeface="Arial" panose="020B0604020202020204" pitchFamily="34" charset="0"/>
                        </a:rPr>
                        <a:t>Dr Frédéric DUGUÉ, Médecin de santé publique</a:t>
                      </a:r>
                    </a:p>
                    <a:p>
                      <a:pPr marL="285750" indent="-285750">
                        <a:buFont typeface="Arial" panose="020B0604020202020204" pitchFamily="34" charset="0"/>
                        <a:buChar char="•"/>
                      </a:pPr>
                      <a:r>
                        <a:rPr lang="fr-FR" sz="1400" dirty="0">
                          <a:latin typeface="Arial" panose="020B0604020202020204" pitchFamily="34" charset="0"/>
                          <a:cs typeface="Arial" panose="020B0604020202020204" pitchFamily="34" charset="0"/>
                        </a:rPr>
                        <a:t>Dr Audrey PETIT, Sociologue </a:t>
                      </a:r>
                    </a:p>
                  </a:txBody>
                  <a:tcPr/>
                </a:tc>
                <a:tc>
                  <a:txBody>
                    <a:bodyPr/>
                    <a:lstStyle/>
                    <a:p>
                      <a:pPr marL="285750" indent="-285750">
                        <a:buFont typeface="Arial" panose="020B0604020202020204" pitchFamily="34" charset="0"/>
                        <a:buChar char="•"/>
                      </a:pPr>
                      <a:r>
                        <a:rPr lang="fr-FR" sz="1400" dirty="0">
                          <a:latin typeface="Arial" panose="020B0604020202020204" pitchFamily="34" charset="0"/>
                          <a:cs typeface="Arial" panose="020B0604020202020204" pitchFamily="34" charset="0"/>
                        </a:rPr>
                        <a:t>Pr Dominique FLETCHER, Anesthésiste</a:t>
                      </a:r>
                    </a:p>
                    <a:p>
                      <a:pPr marL="285750" indent="-285750">
                        <a:buFont typeface="Arial" panose="020B0604020202020204" pitchFamily="34" charset="0"/>
                        <a:buChar char="•"/>
                      </a:pPr>
                      <a:r>
                        <a:rPr lang="fr-FR" sz="1400" dirty="0">
                          <a:latin typeface="Arial" panose="020B0604020202020204" pitchFamily="34" charset="0"/>
                          <a:cs typeface="Arial" panose="020B0604020202020204" pitchFamily="34" charset="0"/>
                        </a:rPr>
                        <a:t>Pr </a:t>
                      </a:r>
                      <a:r>
                        <a:rPr lang="fr-FR" sz="1400" dirty="0" err="1">
                          <a:latin typeface="Arial" panose="020B0604020202020204" pitchFamily="34" charset="0"/>
                          <a:cs typeface="Arial" panose="020B0604020202020204" pitchFamily="34" charset="0"/>
                        </a:rPr>
                        <a:t>Valéria</a:t>
                      </a:r>
                      <a:r>
                        <a:rPr lang="fr-FR" sz="1400" dirty="0">
                          <a:latin typeface="Arial" panose="020B0604020202020204" pitchFamily="34" charset="0"/>
                          <a:cs typeface="Arial" panose="020B0604020202020204" pitchFamily="34" charset="0"/>
                        </a:rPr>
                        <a:t> MARTINEZ, Anesthésiste </a:t>
                      </a:r>
                    </a:p>
                  </a:txBody>
                  <a:tcPr/>
                </a:tc>
                <a:extLst>
                  <a:ext uri="{0D108BD9-81ED-4DB2-BD59-A6C34878D82A}">
                    <a16:rowId xmlns:a16="http://schemas.microsoft.com/office/drawing/2014/main" val="4057105690"/>
                  </a:ext>
                </a:extLst>
              </a:tr>
            </a:tbl>
          </a:graphicData>
        </a:graphic>
      </p:graphicFrame>
    </p:spTree>
    <p:extLst>
      <p:ext uri="{BB962C8B-B14F-4D97-AF65-F5344CB8AC3E}">
        <p14:creationId xmlns:p14="http://schemas.microsoft.com/office/powerpoint/2010/main" val="186104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81942D-6B8A-4934-B838-B894F3F00CFB}"/>
              </a:ext>
            </a:extLst>
          </p:cNvPr>
          <p:cNvSpPr>
            <a:spLocks noGrp="1"/>
          </p:cNvSpPr>
          <p:nvPr>
            <p:ph type="title"/>
          </p:nvPr>
        </p:nvSpPr>
        <p:spPr/>
        <p:txBody>
          <a:bodyPr/>
          <a:lstStyle/>
          <a:p>
            <a:r>
              <a:rPr lang="fr-FR" i="1" dirty="0"/>
              <a:t>Introduction</a:t>
            </a:r>
            <a:br>
              <a:rPr lang="fr-FR" dirty="0"/>
            </a:br>
            <a:r>
              <a:rPr lang="fr-FR" dirty="0"/>
              <a:t>Contextes et objectifs</a:t>
            </a:r>
          </a:p>
        </p:txBody>
      </p:sp>
      <p:sp>
        <p:nvSpPr>
          <p:cNvPr id="4" name="Espace réservé de la date 3">
            <a:extLst>
              <a:ext uri="{FF2B5EF4-FFF2-40B4-BE49-F238E27FC236}">
                <a16:creationId xmlns:a16="http://schemas.microsoft.com/office/drawing/2014/main" id="{D278E616-C39F-4C7C-9BCE-295CD8E7D0CC}"/>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12EAB077-A85E-4108-94DF-EA976E902D12}"/>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F5C39361-CFBB-4735-8A2E-5E245D02EB18}"/>
              </a:ext>
            </a:extLst>
          </p:cNvPr>
          <p:cNvSpPr>
            <a:spLocks noGrp="1"/>
          </p:cNvSpPr>
          <p:nvPr>
            <p:ph type="sldNum" sz="quarter" idx="4"/>
          </p:nvPr>
        </p:nvSpPr>
        <p:spPr/>
        <p:txBody>
          <a:bodyPr/>
          <a:lstStyle/>
          <a:p>
            <a:fld id="{D57F1E4F-1CFF-5643-939E-217C01CDF565}" type="slidenum">
              <a:rPr lang="en-US" smtClean="0"/>
              <a:pPr/>
              <a:t>4</a:t>
            </a:fld>
            <a:endParaRPr lang="en-US" dirty="0"/>
          </a:p>
        </p:txBody>
      </p:sp>
      <p:graphicFrame>
        <p:nvGraphicFramePr>
          <p:cNvPr id="7" name="Espace réservé du contenu 6">
            <a:extLst>
              <a:ext uri="{FF2B5EF4-FFF2-40B4-BE49-F238E27FC236}">
                <a16:creationId xmlns:a16="http://schemas.microsoft.com/office/drawing/2014/main" id="{5C3148C7-308B-480F-B577-061CF22EE6C5}"/>
              </a:ext>
            </a:extLst>
          </p:cNvPr>
          <p:cNvGraphicFramePr>
            <a:graphicFrameLocks noGrp="1"/>
          </p:cNvGraphicFramePr>
          <p:nvPr>
            <p:ph idx="1"/>
            <p:extLst>
              <p:ext uri="{D42A27DB-BD31-4B8C-83A1-F6EECF244321}">
                <p14:modId xmlns:p14="http://schemas.microsoft.com/office/powerpoint/2010/main" val="2990033829"/>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9892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CE65E301-F11E-446F-91C9-20D8A3D251D9}"/>
              </a:ext>
            </a:extLst>
          </p:cNvPr>
          <p:cNvSpPr>
            <a:spLocks noGrp="1"/>
          </p:cNvSpPr>
          <p:nvPr>
            <p:ph type="title"/>
          </p:nvPr>
        </p:nvSpPr>
        <p:spPr/>
        <p:txBody>
          <a:bodyPr/>
          <a:lstStyle/>
          <a:p>
            <a:r>
              <a:rPr lang="fr-FR" dirty="0"/>
              <a:t>Méthode </a:t>
            </a:r>
          </a:p>
        </p:txBody>
      </p:sp>
      <p:sp>
        <p:nvSpPr>
          <p:cNvPr id="8" name="Espace réservé du texte 7">
            <a:extLst>
              <a:ext uri="{FF2B5EF4-FFF2-40B4-BE49-F238E27FC236}">
                <a16:creationId xmlns:a16="http://schemas.microsoft.com/office/drawing/2014/main" id="{732D691B-B1A7-4563-934D-4A9553215276}"/>
              </a:ext>
            </a:extLst>
          </p:cNvPr>
          <p:cNvSpPr>
            <a:spLocks noGrp="1"/>
          </p:cNvSpPr>
          <p:nvPr>
            <p:ph type="body" idx="1"/>
          </p:nvPr>
        </p:nvSpPr>
        <p:spPr/>
        <p:txBody>
          <a:bodyPr/>
          <a:lstStyle/>
          <a:p>
            <a:endParaRPr lang="fr-FR"/>
          </a:p>
        </p:txBody>
      </p:sp>
      <p:sp>
        <p:nvSpPr>
          <p:cNvPr id="4" name="Espace réservé de la date 3">
            <a:extLst>
              <a:ext uri="{FF2B5EF4-FFF2-40B4-BE49-F238E27FC236}">
                <a16:creationId xmlns:a16="http://schemas.microsoft.com/office/drawing/2014/main" id="{8EB292C1-BD37-4398-B9E2-D9419812290C}"/>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14D2619E-0B5D-4B19-AD92-6BC0E6B397F6}"/>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89061C8F-D0F7-46C6-B127-8AFC2F00B382}"/>
              </a:ext>
            </a:extLst>
          </p:cNvPr>
          <p:cNvSpPr>
            <a:spLocks noGrp="1"/>
          </p:cNvSpPr>
          <p:nvPr>
            <p:ph type="sldNum" sz="quarter" idx="4"/>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00179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3">
            <a:extLst>
              <a:ext uri="{FF2B5EF4-FFF2-40B4-BE49-F238E27FC236}">
                <a16:creationId xmlns:a16="http://schemas.microsoft.com/office/drawing/2014/main" id="{2465B2AF-A435-4CD1-8A5A-E42B1A321982}"/>
              </a:ext>
            </a:extLst>
          </p:cNvPr>
          <p:cNvSpPr>
            <a:spLocks noGrp="1"/>
          </p:cNvSpPr>
          <p:nvPr>
            <p:ph type="title"/>
          </p:nvPr>
        </p:nvSpPr>
        <p:spPr>
          <a:xfrm>
            <a:off x="677334" y="584847"/>
            <a:ext cx="8596668" cy="1320800"/>
          </a:xfrm>
        </p:spPr>
        <p:txBody>
          <a:bodyPr/>
          <a:lstStyle/>
          <a:p>
            <a:r>
              <a:rPr lang="fr-FR" i="1" dirty="0"/>
              <a:t>Méthode</a:t>
            </a:r>
            <a:br>
              <a:rPr lang="fr-FR" dirty="0"/>
            </a:br>
            <a:r>
              <a:rPr lang="fr-FR" dirty="0"/>
              <a:t>Cadre théorique de l’étude</a:t>
            </a:r>
          </a:p>
        </p:txBody>
      </p:sp>
      <p:sp>
        <p:nvSpPr>
          <p:cNvPr id="15" name="Espace réservé du contenu 14">
            <a:extLst>
              <a:ext uri="{FF2B5EF4-FFF2-40B4-BE49-F238E27FC236}">
                <a16:creationId xmlns:a16="http://schemas.microsoft.com/office/drawing/2014/main" id="{466F921A-EB06-46AD-97A1-6D700BC2C9CE}"/>
              </a:ext>
            </a:extLst>
          </p:cNvPr>
          <p:cNvSpPr>
            <a:spLocks noGrp="1"/>
          </p:cNvSpPr>
          <p:nvPr>
            <p:ph idx="1"/>
          </p:nvPr>
        </p:nvSpPr>
        <p:spPr>
          <a:xfrm>
            <a:off x="677334" y="1919936"/>
            <a:ext cx="8596668" cy="3880773"/>
          </a:xfrm>
        </p:spPr>
        <p:txBody>
          <a:bodyPr/>
          <a:lstStyle/>
          <a:p>
            <a:pPr algn="just"/>
            <a:r>
              <a:rPr lang="fr-FR" sz="1600" dirty="0"/>
              <a:t>Etude </a:t>
            </a:r>
            <a:r>
              <a:rPr lang="fr-FR" sz="1600" b="1" dirty="0">
                <a:solidFill>
                  <a:srgbClr val="0070C0"/>
                </a:solidFill>
              </a:rPr>
              <a:t>observationnelle rétrospective et comparative sur des cas multiples </a:t>
            </a:r>
            <a:r>
              <a:rPr lang="fr-FR" sz="1600" dirty="0"/>
              <a:t>de mise en œuvre d’un programme RAAC</a:t>
            </a:r>
          </a:p>
          <a:p>
            <a:pPr algn="just"/>
            <a:r>
              <a:rPr lang="fr-FR" sz="1600" dirty="0"/>
              <a:t>Modèle </a:t>
            </a:r>
            <a:r>
              <a:rPr lang="fr-FR" sz="1600" b="1" dirty="0">
                <a:solidFill>
                  <a:srgbClr val="0070C0"/>
                </a:solidFill>
              </a:rPr>
              <a:t>d’évaluation des interventions complexes</a:t>
            </a:r>
            <a:r>
              <a:rPr lang="fr-FR" sz="1600" b="1" dirty="0">
                <a:solidFill>
                  <a:schemeClr val="accent1"/>
                </a:solidFill>
              </a:rPr>
              <a:t> </a:t>
            </a:r>
            <a:r>
              <a:rPr lang="fr-FR" sz="1600" dirty="0"/>
              <a:t>proposé par le </a:t>
            </a:r>
            <a:r>
              <a:rPr lang="fr-FR" sz="1600" i="1" dirty="0" err="1"/>
              <a:t>Medical</a:t>
            </a:r>
            <a:r>
              <a:rPr lang="fr-FR" sz="1600" i="1" dirty="0"/>
              <a:t> </a:t>
            </a:r>
            <a:r>
              <a:rPr lang="fr-FR" sz="1600" i="1" dirty="0" err="1"/>
              <a:t>Research</a:t>
            </a:r>
            <a:r>
              <a:rPr lang="fr-FR" sz="1600" i="1" dirty="0"/>
              <a:t> Council</a:t>
            </a:r>
          </a:p>
          <a:p>
            <a:pPr marL="0" indent="0">
              <a:buNone/>
            </a:pPr>
            <a:endParaRPr lang="fr-FR" dirty="0"/>
          </a:p>
        </p:txBody>
      </p:sp>
      <p:sp>
        <p:nvSpPr>
          <p:cNvPr id="4" name="Espace réservé de la date 3">
            <a:extLst>
              <a:ext uri="{FF2B5EF4-FFF2-40B4-BE49-F238E27FC236}">
                <a16:creationId xmlns:a16="http://schemas.microsoft.com/office/drawing/2014/main" id="{256CCDA0-648F-4E3B-993A-F2544AAE9253}"/>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F719C501-8459-42AA-9F6D-ED007F34DD6E}"/>
              </a:ext>
            </a:extLst>
          </p:cNvPr>
          <p:cNvSpPr>
            <a:spLocks noGrp="1"/>
          </p:cNvSpPr>
          <p:nvPr>
            <p:ph type="ftr" sz="quarter" idx="3"/>
          </p:nvPr>
        </p:nvSpPr>
        <p:spPr/>
        <p:txBody>
          <a:bodyPr/>
          <a:lstStyle/>
          <a:p>
            <a:r>
              <a:rPr lang="fr-FR" b="1" dirty="0"/>
              <a:t>Récupération améliorée après chirurgie (RAC)</a:t>
            </a:r>
          </a:p>
        </p:txBody>
      </p:sp>
      <p:sp>
        <p:nvSpPr>
          <p:cNvPr id="6" name="Espace réservé du numéro de diapositive 5">
            <a:extLst>
              <a:ext uri="{FF2B5EF4-FFF2-40B4-BE49-F238E27FC236}">
                <a16:creationId xmlns:a16="http://schemas.microsoft.com/office/drawing/2014/main" id="{9794F1DE-0153-4532-99E7-D68216D9CCD8}"/>
              </a:ext>
            </a:extLst>
          </p:cNvPr>
          <p:cNvSpPr>
            <a:spLocks noGrp="1"/>
          </p:cNvSpPr>
          <p:nvPr>
            <p:ph type="sldNum" sz="quarter" idx="4"/>
          </p:nvPr>
        </p:nvSpPr>
        <p:spPr/>
        <p:txBody>
          <a:bodyPr/>
          <a:lstStyle/>
          <a:p>
            <a:fld id="{D57F1E4F-1CFF-5643-939E-217C01CDF565}" type="slidenum">
              <a:rPr lang="en-US" smtClean="0"/>
              <a:pPr/>
              <a:t>6</a:t>
            </a:fld>
            <a:endParaRPr lang="en-US" dirty="0"/>
          </a:p>
        </p:txBody>
      </p:sp>
      <p:pic>
        <p:nvPicPr>
          <p:cNvPr id="17" name="Image 16">
            <a:extLst>
              <a:ext uri="{FF2B5EF4-FFF2-40B4-BE49-F238E27FC236}">
                <a16:creationId xmlns:a16="http://schemas.microsoft.com/office/drawing/2014/main" id="{B124FFB0-B1B9-4278-B0D6-1520FC6F98CB}"/>
              </a:ext>
            </a:extLst>
          </p:cNvPr>
          <p:cNvPicPr>
            <a:picLocks noChangeAspect="1"/>
          </p:cNvPicPr>
          <p:nvPr/>
        </p:nvPicPr>
        <p:blipFill>
          <a:blip r:embed="rId2"/>
          <a:stretch>
            <a:fillRect/>
          </a:stretch>
        </p:blipFill>
        <p:spPr>
          <a:xfrm>
            <a:off x="1175638" y="3181610"/>
            <a:ext cx="7874300" cy="3193400"/>
          </a:xfrm>
          <a:prstGeom prst="rect">
            <a:avLst/>
          </a:prstGeom>
        </p:spPr>
      </p:pic>
      <p:sp>
        <p:nvSpPr>
          <p:cNvPr id="19" name="Rectangle 18">
            <a:extLst>
              <a:ext uri="{FF2B5EF4-FFF2-40B4-BE49-F238E27FC236}">
                <a16:creationId xmlns:a16="http://schemas.microsoft.com/office/drawing/2014/main" id="{A2225E75-E02C-4A8D-BA0A-47F02446E4D4}"/>
              </a:ext>
            </a:extLst>
          </p:cNvPr>
          <p:cNvSpPr/>
          <p:nvPr/>
        </p:nvSpPr>
        <p:spPr>
          <a:xfrm>
            <a:off x="9049938" y="4316645"/>
            <a:ext cx="3142062" cy="923330"/>
          </a:xfrm>
          <a:prstGeom prst="rect">
            <a:avLst/>
          </a:prstGeom>
        </p:spPr>
        <p:txBody>
          <a:bodyPr wrap="square">
            <a:spAutoFit/>
          </a:bodyPr>
          <a:lstStyle/>
          <a:p>
            <a:pPr algn="ctr"/>
            <a:r>
              <a:rPr lang="fr-FR" sz="900" cap="small" dirty="0"/>
              <a:t>Moore</a:t>
            </a:r>
            <a:r>
              <a:rPr lang="fr-FR" sz="900" dirty="0"/>
              <a:t> Graham F., </a:t>
            </a:r>
            <a:r>
              <a:rPr lang="fr-FR" sz="900" cap="small" dirty="0"/>
              <a:t>Audrey</a:t>
            </a:r>
            <a:r>
              <a:rPr lang="fr-FR" sz="900" dirty="0"/>
              <a:t> Suzanne, </a:t>
            </a:r>
            <a:r>
              <a:rPr lang="fr-FR" sz="900" cap="small" dirty="0"/>
              <a:t>Barker</a:t>
            </a:r>
            <a:r>
              <a:rPr lang="fr-FR" sz="900" dirty="0"/>
              <a:t> Mary, </a:t>
            </a:r>
            <a:r>
              <a:rPr lang="fr-FR" sz="900" cap="small" dirty="0"/>
              <a:t>Bond</a:t>
            </a:r>
            <a:r>
              <a:rPr lang="fr-FR" sz="900" dirty="0"/>
              <a:t> </a:t>
            </a:r>
            <a:r>
              <a:rPr lang="fr-FR" sz="900" dirty="0" err="1"/>
              <a:t>Lyndal</a:t>
            </a:r>
            <a:r>
              <a:rPr lang="fr-FR" sz="900" dirty="0"/>
              <a:t>, </a:t>
            </a:r>
            <a:r>
              <a:rPr lang="fr-FR" sz="900" cap="small" dirty="0" err="1"/>
              <a:t>Bonell</a:t>
            </a:r>
            <a:r>
              <a:rPr lang="fr-FR" sz="900" dirty="0"/>
              <a:t> Chris, </a:t>
            </a:r>
            <a:r>
              <a:rPr lang="fr-FR" sz="900" cap="small" dirty="0" err="1"/>
              <a:t>Hardeman</a:t>
            </a:r>
            <a:r>
              <a:rPr lang="fr-FR" sz="900" dirty="0"/>
              <a:t> Wendy, </a:t>
            </a:r>
            <a:r>
              <a:rPr lang="fr-FR" sz="900" cap="small" dirty="0"/>
              <a:t>Moore</a:t>
            </a:r>
            <a:r>
              <a:rPr lang="fr-FR" sz="900" dirty="0"/>
              <a:t> Laurence, </a:t>
            </a:r>
            <a:r>
              <a:rPr lang="fr-FR" sz="900" cap="small" dirty="0" err="1"/>
              <a:t>O’Cathain</a:t>
            </a:r>
            <a:r>
              <a:rPr lang="fr-FR" sz="900" dirty="0"/>
              <a:t> Alicia, </a:t>
            </a:r>
            <a:r>
              <a:rPr lang="fr-FR" sz="900" cap="small" dirty="0" err="1"/>
              <a:t>Tinati</a:t>
            </a:r>
            <a:r>
              <a:rPr lang="fr-FR" sz="900" dirty="0"/>
              <a:t> </a:t>
            </a:r>
            <a:r>
              <a:rPr lang="fr-FR" sz="900" dirty="0" err="1"/>
              <a:t>Tannaze</a:t>
            </a:r>
            <a:r>
              <a:rPr lang="fr-FR" sz="900" dirty="0"/>
              <a:t>, </a:t>
            </a:r>
            <a:r>
              <a:rPr lang="fr-FR" sz="900" cap="small" dirty="0"/>
              <a:t>Wight</a:t>
            </a:r>
            <a:r>
              <a:rPr lang="fr-FR" sz="900" dirty="0"/>
              <a:t> Daniel et </a:t>
            </a:r>
            <a:r>
              <a:rPr lang="fr-FR" sz="900" cap="small" dirty="0"/>
              <a:t>Baird</a:t>
            </a:r>
            <a:r>
              <a:rPr lang="fr-FR" sz="900" dirty="0"/>
              <a:t> Janis, « Process </a:t>
            </a:r>
            <a:r>
              <a:rPr lang="fr-FR" sz="900" dirty="0" err="1"/>
              <a:t>evaluation</a:t>
            </a:r>
            <a:r>
              <a:rPr lang="fr-FR" sz="900" dirty="0"/>
              <a:t> of </a:t>
            </a:r>
            <a:r>
              <a:rPr lang="fr-FR" sz="900" dirty="0" err="1"/>
              <a:t>complex</a:t>
            </a:r>
            <a:r>
              <a:rPr lang="fr-FR" sz="900" dirty="0"/>
              <a:t> interventions: </a:t>
            </a:r>
            <a:r>
              <a:rPr lang="fr-FR" sz="900" dirty="0" err="1"/>
              <a:t>Medical</a:t>
            </a:r>
            <a:r>
              <a:rPr lang="fr-FR" sz="900" dirty="0"/>
              <a:t> </a:t>
            </a:r>
            <a:r>
              <a:rPr lang="fr-FR" sz="900" dirty="0" err="1"/>
              <a:t>Research</a:t>
            </a:r>
            <a:r>
              <a:rPr lang="fr-FR" sz="900" dirty="0"/>
              <a:t> Council guidance », </a:t>
            </a:r>
            <a:r>
              <a:rPr lang="fr-FR" sz="900" i="1" dirty="0"/>
              <a:t>BMJ (</a:t>
            </a:r>
            <a:r>
              <a:rPr lang="fr-FR" sz="900" i="1" dirty="0" err="1"/>
              <a:t>Clinical</a:t>
            </a:r>
            <a:r>
              <a:rPr lang="fr-FR" sz="900" i="1" dirty="0"/>
              <a:t> </a:t>
            </a:r>
            <a:r>
              <a:rPr lang="fr-FR" sz="900" i="1" dirty="0" err="1"/>
              <a:t>research</a:t>
            </a:r>
            <a:r>
              <a:rPr lang="fr-FR" sz="900" i="1" dirty="0"/>
              <a:t> </a:t>
            </a:r>
            <a:r>
              <a:rPr lang="fr-FR" sz="900" i="1" dirty="0" err="1"/>
              <a:t>ed</a:t>
            </a:r>
            <a:r>
              <a:rPr lang="fr-FR" sz="900" i="1" dirty="0"/>
              <a:t>.)</a:t>
            </a:r>
            <a:r>
              <a:rPr lang="fr-FR" sz="900" dirty="0"/>
              <a:t>, 19 mars 2015, vol. 350, p. h1258.</a:t>
            </a:r>
            <a:endParaRPr lang="fr-FR" sz="900" dirty="0">
              <a:effectLst/>
            </a:endParaRPr>
          </a:p>
        </p:txBody>
      </p:sp>
    </p:spTree>
    <p:extLst>
      <p:ext uri="{BB962C8B-B14F-4D97-AF65-F5344CB8AC3E}">
        <p14:creationId xmlns:p14="http://schemas.microsoft.com/office/powerpoint/2010/main" val="563724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34E4C8-E8E4-4A38-8739-762492D91E2C}"/>
              </a:ext>
            </a:extLst>
          </p:cNvPr>
          <p:cNvSpPr>
            <a:spLocks noGrp="1"/>
          </p:cNvSpPr>
          <p:nvPr>
            <p:ph type="title"/>
          </p:nvPr>
        </p:nvSpPr>
        <p:spPr/>
        <p:txBody>
          <a:bodyPr/>
          <a:lstStyle/>
          <a:p>
            <a:r>
              <a:rPr lang="fr-FR" i="1" dirty="0"/>
              <a:t>Méthode</a:t>
            </a:r>
            <a:br>
              <a:rPr lang="fr-FR" i="1" dirty="0"/>
            </a:br>
            <a:r>
              <a:rPr lang="fr-FR" dirty="0"/>
              <a:t>Cas d’étude et population étudiée</a:t>
            </a:r>
          </a:p>
        </p:txBody>
      </p:sp>
      <p:sp>
        <p:nvSpPr>
          <p:cNvPr id="4" name="Espace réservé de la date 3">
            <a:extLst>
              <a:ext uri="{FF2B5EF4-FFF2-40B4-BE49-F238E27FC236}">
                <a16:creationId xmlns:a16="http://schemas.microsoft.com/office/drawing/2014/main" id="{156FC3AB-D13F-452F-9475-B32640B59175}"/>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DCBD35F6-84D8-428B-8521-935F82648F9B}"/>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B5B0AAEB-7EDC-401D-B282-617BFBEE7777}"/>
              </a:ext>
            </a:extLst>
          </p:cNvPr>
          <p:cNvSpPr>
            <a:spLocks noGrp="1"/>
          </p:cNvSpPr>
          <p:nvPr>
            <p:ph type="sldNum" sz="quarter" idx="4"/>
          </p:nvPr>
        </p:nvSpPr>
        <p:spPr/>
        <p:txBody>
          <a:bodyPr/>
          <a:lstStyle/>
          <a:p>
            <a:fld id="{D57F1E4F-1CFF-5643-939E-217C01CDF565}" type="slidenum">
              <a:rPr lang="en-US" smtClean="0"/>
              <a:pPr/>
              <a:t>7</a:t>
            </a:fld>
            <a:endParaRPr lang="en-US" dirty="0"/>
          </a:p>
        </p:txBody>
      </p:sp>
      <p:graphicFrame>
        <p:nvGraphicFramePr>
          <p:cNvPr id="7" name="Espace réservé du contenu 6">
            <a:extLst>
              <a:ext uri="{FF2B5EF4-FFF2-40B4-BE49-F238E27FC236}">
                <a16:creationId xmlns:a16="http://schemas.microsoft.com/office/drawing/2014/main" id="{10F6149D-351D-45AA-847C-02F79F55CDB4}"/>
              </a:ext>
            </a:extLst>
          </p:cNvPr>
          <p:cNvGraphicFramePr>
            <a:graphicFrameLocks noGrp="1"/>
          </p:cNvGraphicFramePr>
          <p:nvPr>
            <p:ph idx="1"/>
            <p:extLst>
              <p:ext uri="{D42A27DB-BD31-4B8C-83A1-F6EECF244321}">
                <p14:modId xmlns:p14="http://schemas.microsoft.com/office/powerpoint/2010/main" val="4199933877"/>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 coins arrondis 8">
            <a:extLst>
              <a:ext uri="{FF2B5EF4-FFF2-40B4-BE49-F238E27FC236}">
                <a16:creationId xmlns:a16="http://schemas.microsoft.com/office/drawing/2014/main" id="{BECAD394-8927-4DCA-AAEA-9EC6FE95857F}"/>
              </a:ext>
            </a:extLst>
          </p:cNvPr>
          <p:cNvSpPr/>
          <p:nvPr/>
        </p:nvSpPr>
        <p:spPr>
          <a:xfrm>
            <a:off x="7527576" y="2005013"/>
            <a:ext cx="3483909" cy="12192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ctr"/>
          <a:lstStyle/>
          <a:p>
            <a:pPr algn="ctr">
              <a:buClr>
                <a:schemeClr val="accent2"/>
              </a:buClr>
            </a:pPr>
            <a:r>
              <a:rPr lang="fr-FR" sz="1400" dirty="0">
                <a:latin typeface="Arial" panose="020B0604020202020204" pitchFamily="34" charset="0"/>
                <a:cs typeface="Arial" panose="020B0604020202020204" pitchFamily="34" charset="0"/>
              </a:rPr>
              <a:t>Diversité des </a:t>
            </a:r>
            <a:r>
              <a:rPr lang="fr-FR" sz="1400" b="1" dirty="0">
                <a:solidFill>
                  <a:schemeClr val="accent2"/>
                </a:solidFill>
                <a:latin typeface="Arial" panose="020B0604020202020204" pitchFamily="34" charset="0"/>
                <a:cs typeface="Arial" panose="020B0604020202020204" pitchFamily="34" charset="0"/>
              </a:rPr>
              <a:t>types d’établissements investigués</a:t>
            </a:r>
            <a:r>
              <a:rPr lang="fr-FR" sz="1400" b="1" dirty="0">
                <a:solidFill>
                  <a:schemeClr val="accent1"/>
                </a:solidFill>
                <a:latin typeface="Arial" panose="020B0604020202020204" pitchFamily="34" charset="0"/>
                <a:cs typeface="Arial" panose="020B0604020202020204" pitchFamily="34" charset="0"/>
              </a:rPr>
              <a:t> </a:t>
            </a:r>
            <a:r>
              <a:rPr lang="fr-FR" sz="1400" dirty="0">
                <a:latin typeface="Arial" panose="020B0604020202020204" pitchFamily="34" charset="0"/>
                <a:cs typeface="Arial" panose="020B0604020202020204" pitchFamily="34" charset="0"/>
              </a:rPr>
              <a:t>: taille de l’établissement, types de publics soignés, ancienneté de mise en œuvre d’un programme RAAC...</a:t>
            </a:r>
          </a:p>
        </p:txBody>
      </p:sp>
      <p:sp>
        <p:nvSpPr>
          <p:cNvPr id="11" name="Rectangle : coins arrondis 10">
            <a:extLst>
              <a:ext uri="{FF2B5EF4-FFF2-40B4-BE49-F238E27FC236}">
                <a16:creationId xmlns:a16="http://schemas.microsoft.com/office/drawing/2014/main" id="{4FBD49A4-AFBC-4E8D-A7B4-6A0B025CD2FD}"/>
              </a:ext>
            </a:extLst>
          </p:cNvPr>
          <p:cNvSpPr/>
          <p:nvPr/>
        </p:nvSpPr>
        <p:spPr>
          <a:xfrm>
            <a:off x="7527576" y="3360621"/>
            <a:ext cx="3483909" cy="84830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ctr"/>
          <a:lstStyle/>
          <a:p>
            <a:pPr algn="ctr">
              <a:buClr>
                <a:schemeClr val="accent2"/>
              </a:buClr>
            </a:pPr>
            <a:r>
              <a:rPr lang="fr-FR" sz="1400" dirty="0">
                <a:latin typeface="Arial" panose="020B0604020202020204" pitchFamily="34" charset="0"/>
                <a:cs typeface="Arial" panose="020B0604020202020204" pitchFamily="34" charset="0"/>
              </a:rPr>
              <a:t>Diversité des </a:t>
            </a:r>
            <a:r>
              <a:rPr lang="fr-FR" sz="1400" b="1" dirty="0">
                <a:solidFill>
                  <a:schemeClr val="accent2"/>
                </a:solidFill>
                <a:latin typeface="Arial" panose="020B0604020202020204" pitchFamily="34" charset="0"/>
                <a:cs typeface="Arial" panose="020B0604020202020204" pitchFamily="34" charset="0"/>
              </a:rPr>
              <a:t>degrés d’avancement dans le dispositif RAAC</a:t>
            </a:r>
            <a:r>
              <a:rPr lang="fr-FR" sz="1400" b="1" dirty="0">
                <a:solidFill>
                  <a:schemeClr val="accent1"/>
                </a:solidFill>
                <a:latin typeface="Arial" panose="020B0604020202020204" pitchFamily="34" charset="0"/>
                <a:cs typeface="Arial" panose="020B0604020202020204" pitchFamily="34" charset="0"/>
              </a:rPr>
              <a:t> </a:t>
            </a:r>
            <a:r>
              <a:rPr lang="fr-FR" sz="1400" dirty="0">
                <a:latin typeface="Arial" panose="020B0604020202020204" pitchFamily="34" charset="0"/>
                <a:cs typeface="Arial" panose="020B0604020202020204" pitchFamily="34" charset="0"/>
              </a:rPr>
              <a:t>au regard de l’audit GRACE</a:t>
            </a:r>
          </a:p>
        </p:txBody>
      </p:sp>
    </p:spTree>
    <p:extLst>
      <p:ext uri="{BB962C8B-B14F-4D97-AF65-F5344CB8AC3E}">
        <p14:creationId xmlns:p14="http://schemas.microsoft.com/office/powerpoint/2010/main" val="236899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23773F-3BB4-4262-A887-07581595F44E}"/>
              </a:ext>
            </a:extLst>
          </p:cNvPr>
          <p:cNvSpPr>
            <a:spLocks noGrp="1"/>
          </p:cNvSpPr>
          <p:nvPr>
            <p:ph type="title"/>
          </p:nvPr>
        </p:nvSpPr>
        <p:spPr/>
        <p:txBody>
          <a:bodyPr/>
          <a:lstStyle/>
          <a:p>
            <a:r>
              <a:rPr lang="fr-FR" i="1" dirty="0"/>
              <a:t>Méthode</a:t>
            </a:r>
            <a:br>
              <a:rPr lang="fr-FR" dirty="0"/>
            </a:br>
            <a:r>
              <a:rPr lang="fr-FR" dirty="0"/>
              <a:t>Collecte et analyse des données</a:t>
            </a:r>
          </a:p>
        </p:txBody>
      </p:sp>
      <p:sp>
        <p:nvSpPr>
          <p:cNvPr id="4" name="Espace réservé de la date 3">
            <a:extLst>
              <a:ext uri="{FF2B5EF4-FFF2-40B4-BE49-F238E27FC236}">
                <a16:creationId xmlns:a16="http://schemas.microsoft.com/office/drawing/2014/main" id="{04E1B155-ABB1-4B02-A1F4-3172A5AE344A}"/>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3AEDA588-CBC3-43C6-893E-2A80D8C88BBD}"/>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AABD333B-9B68-4CC5-9C0E-4E498315FB4B}"/>
              </a:ext>
            </a:extLst>
          </p:cNvPr>
          <p:cNvSpPr>
            <a:spLocks noGrp="1"/>
          </p:cNvSpPr>
          <p:nvPr>
            <p:ph type="sldNum" sz="quarter" idx="4"/>
          </p:nvPr>
        </p:nvSpPr>
        <p:spPr/>
        <p:txBody>
          <a:bodyPr/>
          <a:lstStyle/>
          <a:p>
            <a:fld id="{D57F1E4F-1CFF-5643-939E-217C01CDF565}" type="slidenum">
              <a:rPr lang="en-US" smtClean="0"/>
              <a:pPr/>
              <a:t>8</a:t>
            </a:fld>
            <a:endParaRPr lang="en-US" dirty="0"/>
          </a:p>
        </p:txBody>
      </p:sp>
      <p:graphicFrame>
        <p:nvGraphicFramePr>
          <p:cNvPr id="7" name="Espace réservé du contenu 7">
            <a:extLst>
              <a:ext uri="{FF2B5EF4-FFF2-40B4-BE49-F238E27FC236}">
                <a16:creationId xmlns:a16="http://schemas.microsoft.com/office/drawing/2014/main" id="{A8C247FE-A7B3-4238-B538-7AF69326DB33}"/>
              </a:ext>
            </a:extLst>
          </p:cNvPr>
          <p:cNvGraphicFramePr>
            <a:graphicFrameLocks/>
          </p:cNvGraphicFramePr>
          <p:nvPr>
            <p:extLst>
              <p:ext uri="{D42A27DB-BD31-4B8C-83A1-F6EECF244321}">
                <p14:modId xmlns:p14="http://schemas.microsoft.com/office/powerpoint/2010/main" val="2619039642"/>
              </p:ext>
            </p:extLst>
          </p:nvPr>
        </p:nvGraphicFramePr>
        <p:xfrm>
          <a:off x="952795" y="2160589"/>
          <a:ext cx="6991055" cy="3863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lèche : droite 8">
            <a:extLst>
              <a:ext uri="{FF2B5EF4-FFF2-40B4-BE49-F238E27FC236}">
                <a16:creationId xmlns:a16="http://schemas.microsoft.com/office/drawing/2014/main" id="{B03AD9A1-ACCE-481D-A614-A59F3E0193D8}"/>
              </a:ext>
            </a:extLst>
          </p:cNvPr>
          <p:cNvSpPr/>
          <p:nvPr/>
        </p:nvSpPr>
        <p:spPr>
          <a:xfrm>
            <a:off x="5925472" y="3906420"/>
            <a:ext cx="782311" cy="360966"/>
          </a:xfrm>
          <a:prstGeom prst="rightArrow">
            <a:avLst/>
          </a:prstGeom>
          <a:no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lgn="ctr">
              <a:buClr>
                <a:schemeClr val="accent2"/>
              </a:buClr>
              <a:buFont typeface="Arial" panose="020B0604020202020204" pitchFamily="34" charset="0"/>
              <a:buChar char="•"/>
            </a:pPr>
            <a:endParaRPr lang="fr-FR" dirty="0" err="1">
              <a:ln w="0"/>
              <a:solidFill>
                <a:srgbClr val="0070C0"/>
              </a:solidFill>
              <a:effectLst>
                <a:outerShdw blurRad="38100" dist="25400" dir="5400000" algn="ctr" rotWithShape="0">
                  <a:srgbClr val="6E747A">
                    <a:alpha val="43000"/>
                  </a:srgbClr>
                </a:outerShdw>
              </a:effectLst>
            </a:endParaRPr>
          </a:p>
        </p:txBody>
      </p:sp>
      <p:sp>
        <p:nvSpPr>
          <p:cNvPr id="11" name="ZoneTexte 10">
            <a:extLst>
              <a:ext uri="{FF2B5EF4-FFF2-40B4-BE49-F238E27FC236}">
                <a16:creationId xmlns:a16="http://schemas.microsoft.com/office/drawing/2014/main" id="{E675FE5A-E0A1-4293-BA3D-274BAF83BFA6}"/>
              </a:ext>
            </a:extLst>
          </p:cNvPr>
          <p:cNvSpPr txBox="1"/>
          <p:nvPr/>
        </p:nvSpPr>
        <p:spPr>
          <a:xfrm>
            <a:off x="6831130" y="3902212"/>
            <a:ext cx="2718333" cy="369332"/>
          </a:xfrm>
          <a:prstGeom prst="rect">
            <a:avLst/>
          </a:prstGeom>
          <a:noFill/>
        </p:spPr>
        <p:txBody>
          <a:bodyPr wrap="square" rtlCol="0">
            <a:spAutoFit/>
          </a:bodyPr>
          <a:lstStyle/>
          <a:p>
            <a:pPr>
              <a:buClr>
                <a:schemeClr val="accent2"/>
              </a:buClr>
            </a:pPr>
            <a:r>
              <a:rPr lang="fr-FR" b="1" dirty="0">
                <a:solidFill>
                  <a:srgbClr val="0070C0"/>
                </a:solidFill>
              </a:rPr>
              <a:t>ANALYSE DE CONTENU</a:t>
            </a:r>
          </a:p>
        </p:txBody>
      </p:sp>
    </p:spTree>
    <p:extLst>
      <p:ext uri="{BB962C8B-B14F-4D97-AF65-F5344CB8AC3E}">
        <p14:creationId xmlns:p14="http://schemas.microsoft.com/office/powerpoint/2010/main" val="2727289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26EDEEB0-3B1E-46EE-8941-EBF1484D5E7E}"/>
              </a:ext>
            </a:extLst>
          </p:cNvPr>
          <p:cNvSpPr>
            <a:spLocks noGrp="1"/>
          </p:cNvSpPr>
          <p:nvPr>
            <p:ph type="title"/>
          </p:nvPr>
        </p:nvSpPr>
        <p:spPr/>
        <p:txBody>
          <a:bodyPr/>
          <a:lstStyle/>
          <a:p>
            <a:r>
              <a:rPr lang="fr-FR" dirty="0"/>
              <a:t>Résultats </a:t>
            </a:r>
          </a:p>
        </p:txBody>
      </p:sp>
      <p:sp>
        <p:nvSpPr>
          <p:cNvPr id="8" name="Espace réservé du texte 7">
            <a:extLst>
              <a:ext uri="{FF2B5EF4-FFF2-40B4-BE49-F238E27FC236}">
                <a16:creationId xmlns:a16="http://schemas.microsoft.com/office/drawing/2014/main" id="{B1784695-FA8A-404C-8639-8209BFFE04C8}"/>
              </a:ext>
            </a:extLst>
          </p:cNvPr>
          <p:cNvSpPr>
            <a:spLocks noGrp="1"/>
          </p:cNvSpPr>
          <p:nvPr>
            <p:ph type="body" idx="1"/>
          </p:nvPr>
        </p:nvSpPr>
        <p:spPr/>
        <p:txBody>
          <a:bodyPr/>
          <a:lstStyle/>
          <a:p>
            <a:endParaRPr lang="fr-FR"/>
          </a:p>
        </p:txBody>
      </p:sp>
      <p:sp>
        <p:nvSpPr>
          <p:cNvPr id="4" name="Espace réservé de la date 3">
            <a:extLst>
              <a:ext uri="{FF2B5EF4-FFF2-40B4-BE49-F238E27FC236}">
                <a16:creationId xmlns:a16="http://schemas.microsoft.com/office/drawing/2014/main" id="{D9CAB380-5DB8-49D1-9FA3-73F164BE8359}"/>
              </a:ext>
            </a:extLst>
          </p:cNvPr>
          <p:cNvSpPr>
            <a:spLocks noGrp="1"/>
          </p:cNvSpPr>
          <p:nvPr>
            <p:ph type="dt" sz="half" idx="2"/>
          </p:nvPr>
        </p:nvSpPr>
        <p:spPr/>
        <p:txBody>
          <a:bodyPr/>
          <a:lstStyle/>
          <a:p>
            <a:r>
              <a:rPr lang="fr-FR"/>
              <a:t>Webinaire – 05/11/2020 – 18h00 – 20h00</a:t>
            </a:r>
            <a:endParaRPr lang="en-US" dirty="0"/>
          </a:p>
        </p:txBody>
      </p:sp>
      <p:sp>
        <p:nvSpPr>
          <p:cNvPr id="5" name="Espace réservé du pied de page 4">
            <a:extLst>
              <a:ext uri="{FF2B5EF4-FFF2-40B4-BE49-F238E27FC236}">
                <a16:creationId xmlns:a16="http://schemas.microsoft.com/office/drawing/2014/main" id="{D5846626-229B-4C2D-927F-A111647BC400}"/>
              </a:ext>
            </a:extLst>
          </p:cNvPr>
          <p:cNvSpPr>
            <a:spLocks noGrp="1"/>
          </p:cNvSpPr>
          <p:nvPr>
            <p:ph type="ftr" sz="quarter" idx="3"/>
          </p:nvPr>
        </p:nvSpPr>
        <p:spPr/>
        <p:txBody>
          <a:bodyPr/>
          <a:lstStyle/>
          <a:p>
            <a:r>
              <a:rPr lang="fr-FR" b="1"/>
              <a:t>Récupération améliorée après chirurgie (RAC)</a:t>
            </a:r>
            <a:endParaRPr lang="fr-FR" b="1" dirty="0"/>
          </a:p>
        </p:txBody>
      </p:sp>
      <p:sp>
        <p:nvSpPr>
          <p:cNvPr id="6" name="Espace réservé du numéro de diapositive 5">
            <a:extLst>
              <a:ext uri="{FF2B5EF4-FFF2-40B4-BE49-F238E27FC236}">
                <a16:creationId xmlns:a16="http://schemas.microsoft.com/office/drawing/2014/main" id="{69174B0B-2EE5-4B8B-AFBE-32706A62B7DD}"/>
              </a:ext>
            </a:extLst>
          </p:cNvPr>
          <p:cNvSpPr>
            <a:spLocks noGrp="1"/>
          </p:cNvSpPr>
          <p:nvPr>
            <p:ph type="sldNum" sz="quarter" idx="4"/>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269124096"/>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odèlePrésentation_EGRhumato_2019" id="{2B39C09D-0B8F-4C22-8082-349799998875}" vid="{D2C7214D-D8D5-488D-A5F5-0F2FC272B86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433</TotalTime>
  <Words>1821</Words>
  <Application>Microsoft Office PowerPoint</Application>
  <PresentationFormat>Grand écran</PresentationFormat>
  <Paragraphs>229</Paragraphs>
  <Slides>18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vt:lpstr>
      <vt:lpstr>Arial Black</vt:lpstr>
      <vt:lpstr>Arial Narrow</vt:lpstr>
      <vt:lpstr>Calibri</vt:lpstr>
      <vt:lpstr>Trebuchet MS</vt:lpstr>
      <vt:lpstr>Wingdings</vt:lpstr>
      <vt:lpstr>Wingdings 3</vt:lpstr>
      <vt:lpstr>Facette</vt:lpstr>
      <vt:lpstr>  Influence des conditions d’implantation de la RAAC Une étude qualitative dans  4 établissements d’Île-de-France</vt:lpstr>
      <vt:lpstr>Introduction</vt:lpstr>
      <vt:lpstr>Introduction Genèse du Projet</vt:lpstr>
      <vt:lpstr>Introduction Contextes et objectifs</vt:lpstr>
      <vt:lpstr>Méthode </vt:lpstr>
      <vt:lpstr>Méthode Cadre théorique de l’étude</vt:lpstr>
      <vt:lpstr>Méthode Cas d’étude et population étudiée</vt:lpstr>
      <vt:lpstr>Méthode Collecte et analyse des données</vt:lpstr>
      <vt:lpstr>Résultats </vt:lpstr>
      <vt:lpstr>Résultats Présentation des cas d’étude</vt:lpstr>
      <vt:lpstr>Résultats Conditions d’implantation et modalités de déploiement variées </vt:lpstr>
      <vt:lpstr>Résultats Conditions d’implantation et modalités de déploiement variées </vt:lpstr>
      <vt:lpstr>Résultats Conditions d’implantation et modalités de déploiement variées </vt:lpstr>
      <vt:lpstr>Résultats Conditions d’implantation et modalités de déploiement variées </vt:lpstr>
      <vt:lpstr>Résultats Facteurs d’influence structurants </vt:lpstr>
      <vt:lpstr>Conclusion </vt:lpstr>
      <vt:lpstr>Conclusion Recommandations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Devisme</dc:creator>
  <cp:lastModifiedBy>Fanny Devisme</cp:lastModifiedBy>
  <cp:revision>46</cp:revision>
  <dcterms:created xsi:type="dcterms:W3CDTF">2019-05-22T09:39:52Z</dcterms:created>
  <dcterms:modified xsi:type="dcterms:W3CDTF">2020-10-30T16:56:45Z</dcterms:modified>
</cp:coreProperties>
</file>