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3" r:id="rId4"/>
    <p:sldMasterId id="2147483667" r:id="rId5"/>
    <p:sldMasterId id="2147483673" r:id="rId6"/>
  </p:sldMasterIdLst>
  <p:notesMasterIdLst>
    <p:notesMasterId r:id="rId17"/>
  </p:notesMasterIdLst>
  <p:handoutMasterIdLst>
    <p:handoutMasterId r:id="rId18"/>
  </p:handoutMasterIdLst>
  <p:sldIdLst>
    <p:sldId id="368" r:id="rId7"/>
    <p:sldId id="415" r:id="rId8"/>
    <p:sldId id="418" r:id="rId9"/>
    <p:sldId id="417" r:id="rId10"/>
    <p:sldId id="416" r:id="rId11"/>
    <p:sldId id="419" r:id="rId12"/>
    <p:sldId id="420" r:id="rId13"/>
    <p:sldId id="421" r:id="rId14"/>
    <p:sldId id="422" r:id="rId15"/>
    <p:sldId id="423" r:id="rId16"/>
  </p:sldIdLst>
  <p:sldSz cx="10160000" cy="5715000"/>
  <p:notesSz cx="9929813" cy="1435735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ontserrat" panose="020B0604020202020204" charset="0"/>
      <p:regular r:id="rId23"/>
      <p:bold r:id="rId24"/>
    </p:embeddedFont>
    <p:embeddedFont>
      <p:font typeface="Open Sans" panose="020B0604020202020204" charset="0"/>
      <p:regular r:id="rId25"/>
      <p:bold r:id="rId26"/>
      <p:italic r:id="rId27"/>
      <p:boldItalic r:id="rId28"/>
    </p:embeddedFont>
    <p:embeddedFont>
      <p:font typeface="Open Sans Light" panose="020B0604020202020204" charset="0"/>
      <p:regular r:id="rId29"/>
      <p: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  <p:embeddedFont>
      <p:font typeface="Wingdings 3" panose="05040102010807070707" pitchFamily="18" charset="2"/>
      <p:regular r:id="rId35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ZENAC Édouard" initials="BÉ" lastIdx="2" clrIdx="0">
    <p:extLst>
      <p:ext uri="{19B8F6BF-5375-455C-9EA6-DF929625EA0E}">
        <p15:presenceInfo xmlns:p15="http://schemas.microsoft.com/office/powerpoint/2012/main" userId="S-1-5-21-3834895988-1951830915-283893654-120184310" providerId="AD"/>
      </p:ext>
    </p:extLst>
  </p:cmAuthor>
  <p:cmAuthor id="2" name="BATTAGLIA Eva" initials="BE" lastIdx="1" clrIdx="1">
    <p:extLst>
      <p:ext uri="{19B8F6BF-5375-455C-9EA6-DF929625EA0E}">
        <p15:presenceInfo xmlns:p15="http://schemas.microsoft.com/office/powerpoint/2012/main" userId="S-1-5-21-3834895988-1951830915-283893654-1205916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D8A"/>
    <a:srgbClr val="FC3859"/>
    <a:srgbClr val="AFE5F6"/>
    <a:srgbClr val="00A2E0"/>
    <a:srgbClr val="008000"/>
    <a:srgbClr val="19FF81"/>
    <a:srgbClr val="D82406"/>
    <a:srgbClr val="DD8B8D"/>
    <a:srgbClr val="FFFFFF"/>
    <a:srgbClr val="01CF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06" autoAdjust="0"/>
    <p:restoredTop sz="94343" autoAdjust="0"/>
  </p:normalViewPr>
  <p:slideViewPr>
    <p:cSldViewPr snapToObjects="1">
      <p:cViewPr varScale="1">
        <p:scale>
          <a:sx n="82" d="100"/>
          <a:sy n="82" d="100"/>
        </p:scale>
        <p:origin x="954" y="90"/>
      </p:cViewPr>
      <p:guideLst>
        <p:guide orient="horz" pos="1800"/>
        <p:guide pos="32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49" d="100"/>
          <a:sy n="49" d="100"/>
        </p:scale>
        <p:origin x="292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96" cy="720737"/>
          </a:xfrm>
          <a:prstGeom prst="rect">
            <a:avLst/>
          </a:prstGeom>
        </p:spPr>
        <p:txBody>
          <a:bodyPr vert="horz" lIns="132743" tIns="66372" rIns="132743" bIns="66372" rtlCol="0"/>
          <a:lstStyle>
            <a:lvl1pPr algn="l">
              <a:defRPr sz="17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4498" y="1"/>
            <a:ext cx="4302996" cy="720737"/>
          </a:xfrm>
          <a:prstGeom prst="rect">
            <a:avLst/>
          </a:prstGeom>
        </p:spPr>
        <p:txBody>
          <a:bodyPr vert="horz" lIns="132743" tIns="66372" rIns="132743" bIns="66372" rtlCol="0"/>
          <a:lstStyle>
            <a:lvl1pPr algn="r">
              <a:defRPr sz="1700"/>
            </a:lvl1pPr>
          </a:lstStyle>
          <a:p>
            <a:fld id="{585EB6C8-EC87-455B-A001-50B013178AE3}" type="datetimeFigureOut">
              <a:rPr lang="fr-FR" smtClean="0"/>
              <a:pPr/>
              <a:t>08/06/2020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13636614"/>
            <a:ext cx="4302996" cy="720737"/>
          </a:xfrm>
          <a:prstGeom prst="rect">
            <a:avLst/>
          </a:prstGeom>
        </p:spPr>
        <p:txBody>
          <a:bodyPr vert="horz" lIns="132743" tIns="66372" rIns="132743" bIns="66372" rtlCol="0" anchor="b"/>
          <a:lstStyle>
            <a:lvl1pPr algn="l">
              <a:defRPr sz="17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4498" y="13636614"/>
            <a:ext cx="4302996" cy="720737"/>
          </a:xfrm>
          <a:prstGeom prst="rect">
            <a:avLst/>
          </a:prstGeom>
        </p:spPr>
        <p:txBody>
          <a:bodyPr vert="horz" lIns="132743" tIns="66372" rIns="132743" bIns="66372" rtlCol="0" anchor="b"/>
          <a:lstStyle>
            <a:lvl1pPr algn="r">
              <a:defRPr sz="1700"/>
            </a:lvl1pPr>
          </a:lstStyle>
          <a:p>
            <a:fld id="{D8005674-E2CC-473A-98FC-F993AC0FEC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454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2919" cy="717868"/>
          </a:xfrm>
          <a:prstGeom prst="rect">
            <a:avLst/>
          </a:prstGeom>
        </p:spPr>
        <p:txBody>
          <a:bodyPr vert="horz" lIns="138765" tIns="69383" rIns="138765" bIns="69383" rtlCol="0"/>
          <a:lstStyle>
            <a:lvl1pPr algn="l">
              <a:defRPr sz="19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4598" y="2"/>
            <a:ext cx="4302919" cy="717868"/>
          </a:xfrm>
          <a:prstGeom prst="rect">
            <a:avLst/>
          </a:prstGeom>
        </p:spPr>
        <p:txBody>
          <a:bodyPr vert="horz" lIns="138765" tIns="69383" rIns="138765" bIns="69383" rtlCol="0"/>
          <a:lstStyle>
            <a:lvl1pPr algn="r">
              <a:defRPr sz="1900"/>
            </a:lvl1pPr>
          </a:lstStyle>
          <a:p>
            <a:fld id="{51336086-8683-4CDF-AB60-8317B0C33361}" type="datetimeFigureOut">
              <a:rPr lang="fr-FR" smtClean="0"/>
              <a:pPr/>
              <a:t>08/06/2020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77800" y="1076325"/>
            <a:ext cx="9574213" cy="538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65" tIns="69383" rIns="138765" bIns="6938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982" y="6819742"/>
            <a:ext cx="7943850" cy="6460808"/>
          </a:xfrm>
          <a:prstGeom prst="rect">
            <a:avLst/>
          </a:prstGeom>
        </p:spPr>
        <p:txBody>
          <a:bodyPr vert="horz" lIns="138765" tIns="69383" rIns="138765" bIns="69383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13636993"/>
            <a:ext cx="4302919" cy="717868"/>
          </a:xfrm>
          <a:prstGeom prst="rect">
            <a:avLst/>
          </a:prstGeom>
        </p:spPr>
        <p:txBody>
          <a:bodyPr vert="horz" lIns="138765" tIns="69383" rIns="138765" bIns="69383" rtlCol="0" anchor="b"/>
          <a:lstStyle>
            <a:lvl1pPr algn="l">
              <a:defRPr sz="1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4598" y="13636993"/>
            <a:ext cx="4302919" cy="717868"/>
          </a:xfrm>
          <a:prstGeom prst="rect">
            <a:avLst/>
          </a:prstGeom>
        </p:spPr>
        <p:txBody>
          <a:bodyPr vert="horz" lIns="138765" tIns="69383" rIns="138765" bIns="69383" rtlCol="0" anchor="b"/>
          <a:lstStyle>
            <a:lvl1pPr algn="r">
              <a:defRPr sz="1900"/>
            </a:lvl1pPr>
          </a:lstStyle>
          <a:p>
            <a:fld id="{CAE93E66-AFC9-43B3-B2D8-D9F9BBA0D4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445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59998"/>
            <a:ext cx="10160000" cy="4896000"/>
          </a:xfrm>
          <a:prstGeom prst="rect">
            <a:avLst/>
          </a:prstGeom>
          <a:solidFill>
            <a:srgbClr val="00A2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tIns="36000" rIns="72000" bIns="36000" rtlCol="0" anchor="ctr"/>
          <a:lstStyle/>
          <a:p>
            <a:pPr algn="l"/>
            <a:endParaRPr lang="fr-FR" sz="1400" b="1" dirty="0">
              <a:latin typeface="+mj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00000" y="1800000"/>
            <a:ext cx="8800000" cy="1800000"/>
          </a:xfrm>
          <a:noFill/>
        </p:spPr>
        <p:txBody>
          <a:bodyPr lIns="0" rIns="180000" anchor="b" anchorCtr="0"/>
          <a:lstStyle>
            <a:lvl1pPr marL="0" indent="0"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0000" y="3600000"/>
            <a:ext cx="8800000" cy="1080000"/>
          </a:xfrm>
          <a:noFill/>
        </p:spPr>
        <p:txBody>
          <a:bodyPr vert="horz" lIns="0" tIns="36000" rIns="180000" bIns="36000" rtlCol="0" anchor="t" anchorCtr="0">
            <a:noAutofit/>
          </a:bodyPr>
          <a:lstStyle>
            <a:lvl1pPr marL="0" indent="0" algn="l">
              <a:spcAft>
                <a:spcPts val="0"/>
              </a:spcAft>
              <a:buNone/>
              <a:defRPr lang="fr-FR" sz="20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ct val="0"/>
              </a:spcBef>
            </a:pPr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341074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482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0350"/>
            <a:ext cx="8636000" cy="3856303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777875"/>
            <a:ext cx="8636000" cy="33866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3716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000"/>
              </a:spcBef>
              <a:buNone/>
              <a:defRPr sz="1333"/>
            </a:lvl1pPr>
            <a:lvl2pPr marL="190487" indent="-190487">
              <a:spcBef>
                <a:spcPts val="1000"/>
              </a:spcBef>
              <a:buFont typeface="Arial" panose="020B0604020202020204" pitchFamily="34" charset="0"/>
              <a:buChar char="•"/>
              <a:defRPr sz="1333"/>
            </a:lvl2pPr>
            <a:lvl3pPr marL="396850" indent="-206362">
              <a:spcBef>
                <a:spcPts val="1000"/>
              </a:spcBef>
              <a:buFont typeface="Open Sans Light" panose="020B0306030504020204" pitchFamily="34" charset="0"/>
              <a:buChar char="–"/>
              <a:defRPr sz="1333"/>
            </a:lvl3pPr>
            <a:lvl4pPr marL="571463" indent="-190487">
              <a:spcBef>
                <a:spcPts val="1000"/>
              </a:spcBef>
              <a:buFont typeface="Arial" panose="020B0604020202020204" pitchFamily="34" charset="0"/>
              <a:buChar char="•"/>
              <a:defRPr sz="1333"/>
            </a:lvl4pPr>
            <a:lvl5pPr marL="761950" indent="-190487">
              <a:spcBef>
                <a:spcPts val="1000"/>
              </a:spcBef>
              <a:buFont typeface="Open Sans Light" panose="020B0306030504020204" pitchFamily="34" charset="0"/>
              <a:buChar char="–"/>
              <a:defRPr sz="13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5126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0350"/>
            <a:ext cx="8636000" cy="385630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000"/>
              </a:spcBef>
              <a:buNone/>
              <a:defRPr sz="1333"/>
            </a:lvl1pPr>
            <a:lvl2pPr marL="190487" indent="-190487">
              <a:spcBef>
                <a:spcPts val="1000"/>
              </a:spcBef>
              <a:buFont typeface="Arial" panose="020B0604020202020204" pitchFamily="34" charset="0"/>
              <a:buChar char="•"/>
              <a:defRPr sz="1333"/>
            </a:lvl2pPr>
            <a:lvl3pPr marL="380976" indent="-190487">
              <a:spcBef>
                <a:spcPts val="1000"/>
              </a:spcBef>
              <a:buFont typeface="Open Sans Light" panose="020B0306030504020204" pitchFamily="34" charset="0"/>
              <a:buChar char="–"/>
              <a:defRPr sz="1333"/>
            </a:lvl3pPr>
            <a:lvl4pPr marL="571463" indent="-190487">
              <a:spcBef>
                <a:spcPts val="1000"/>
              </a:spcBef>
              <a:buFont typeface="Arial" panose="020B0604020202020204" pitchFamily="34" charset="0"/>
              <a:buChar char="•"/>
              <a:defRPr sz="1333"/>
            </a:lvl4pPr>
            <a:lvl5pPr marL="761950" indent="-190487">
              <a:spcBef>
                <a:spcPts val="1000"/>
              </a:spcBef>
              <a:buFont typeface="Open Sans Light" panose="020B0306030504020204" pitchFamily="34" charset="0"/>
              <a:buChar char="–"/>
              <a:defRPr sz="13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777875"/>
            <a:ext cx="8636000" cy="33866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43862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10350"/>
            <a:ext cx="4233333" cy="3771636"/>
          </a:xfrm>
        </p:spPr>
        <p:txBody>
          <a:bodyPr>
            <a:normAutofit/>
          </a:bodyPr>
          <a:lstStyle>
            <a:lvl1pPr>
              <a:defRPr sz="1667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210350"/>
            <a:ext cx="4233333" cy="3771636"/>
          </a:xfrm>
        </p:spPr>
        <p:txBody>
          <a:bodyPr>
            <a:normAutofit/>
          </a:bodyPr>
          <a:lstStyle>
            <a:lvl1pPr>
              <a:defRPr sz="1667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777875"/>
            <a:ext cx="8636000" cy="33866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5845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016000"/>
            <a:ext cx="4233333" cy="3771636"/>
          </a:xfrm>
        </p:spPr>
        <p:txBody>
          <a:bodyPr>
            <a:normAutofit/>
          </a:bodyPr>
          <a:lstStyle>
            <a:lvl1pPr>
              <a:defRPr sz="1667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016000"/>
            <a:ext cx="4233333" cy="3771636"/>
          </a:xfrm>
        </p:spPr>
        <p:txBody>
          <a:bodyPr>
            <a:normAutofit/>
          </a:bodyPr>
          <a:lstStyle>
            <a:lvl1pPr>
              <a:defRPr sz="1667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0019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016000"/>
            <a:ext cx="4235098" cy="25648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667" b="1"/>
            </a:lvl1pPr>
            <a:lvl2pPr marL="507967" indent="0">
              <a:buNone/>
              <a:defRPr sz="2222" b="1"/>
            </a:lvl2pPr>
            <a:lvl3pPr marL="1015934" indent="0">
              <a:buNone/>
              <a:defRPr sz="2000" b="1"/>
            </a:lvl3pPr>
            <a:lvl4pPr marL="1523901" indent="0">
              <a:buNone/>
              <a:defRPr sz="1777" b="1"/>
            </a:lvl4pPr>
            <a:lvl5pPr marL="2031868" indent="0">
              <a:buNone/>
              <a:defRPr sz="1777" b="1"/>
            </a:lvl5pPr>
            <a:lvl6pPr marL="2539835" indent="0">
              <a:buNone/>
              <a:defRPr sz="1777" b="1"/>
            </a:lvl6pPr>
            <a:lvl7pPr marL="3047802" indent="0">
              <a:buNone/>
              <a:defRPr sz="1777" b="1"/>
            </a:lvl7pPr>
            <a:lvl8pPr marL="3555769" indent="0">
              <a:buNone/>
              <a:defRPr sz="1777" b="1"/>
            </a:lvl8pPr>
            <a:lvl9pPr marL="4063736" indent="0">
              <a:buNone/>
              <a:defRPr sz="177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300238"/>
            <a:ext cx="4235098" cy="3804898"/>
          </a:xfrm>
        </p:spPr>
        <p:txBody>
          <a:bodyPr>
            <a:normAutofit/>
          </a:bodyPr>
          <a:lstStyle>
            <a:lvl1pPr>
              <a:defRPr sz="1667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016000"/>
            <a:ext cx="4236860" cy="25648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667" b="1"/>
            </a:lvl1pPr>
            <a:lvl2pPr marL="507967" indent="0">
              <a:buNone/>
              <a:defRPr sz="2222" b="1"/>
            </a:lvl2pPr>
            <a:lvl3pPr marL="1015934" indent="0">
              <a:buNone/>
              <a:defRPr sz="2000" b="1"/>
            </a:lvl3pPr>
            <a:lvl4pPr marL="1523901" indent="0">
              <a:buNone/>
              <a:defRPr sz="1777" b="1"/>
            </a:lvl4pPr>
            <a:lvl5pPr marL="2031868" indent="0">
              <a:buNone/>
              <a:defRPr sz="1777" b="1"/>
            </a:lvl5pPr>
            <a:lvl6pPr marL="2539835" indent="0">
              <a:buNone/>
              <a:defRPr sz="1777" b="1"/>
            </a:lvl6pPr>
            <a:lvl7pPr marL="3047802" indent="0">
              <a:buNone/>
              <a:defRPr sz="1777" b="1"/>
            </a:lvl7pPr>
            <a:lvl8pPr marL="3555769" indent="0">
              <a:buNone/>
              <a:defRPr sz="1777" b="1"/>
            </a:lvl8pPr>
            <a:lvl9pPr marL="4063736" indent="0">
              <a:buNone/>
              <a:defRPr sz="177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1300238"/>
            <a:ext cx="4236860" cy="3804898"/>
          </a:xfrm>
        </p:spPr>
        <p:txBody>
          <a:bodyPr>
            <a:normAutofit/>
          </a:bodyPr>
          <a:lstStyle>
            <a:lvl1pPr>
              <a:defRPr sz="1667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0048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18570"/>
            <a:ext cx="4235098" cy="25648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667" b="1"/>
            </a:lvl1pPr>
            <a:lvl2pPr marL="507967" indent="0">
              <a:buNone/>
              <a:defRPr sz="2222" b="1"/>
            </a:lvl2pPr>
            <a:lvl3pPr marL="1015934" indent="0">
              <a:buNone/>
              <a:defRPr sz="2000" b="1"/>
            </a:lvl3pPr>
            <a:lvl4pPr marL="1523901" indent="0">
              <a:buNone/>
              <a:defRPr sz="1777" b="1"/>
            </a:lvl4pPr>
            <a:lvl5pPr marL="2031868" indent="0">
              <a:buNone/>
              <a:defRPr sz="1777" b="1"/>
            </a:lvl5pPr>
            <a:lvl6pPr marL="2539835" indent="0">
              <a:buNone/>
              <a:defRPr sz="1777" b="1"/>
            </a:lvl6pPr>
            <a:lvl7pPr marL="3047802" indent="0">
              <a:buNone/>
              <a:defRPr sz="1777" b="1"/>
            </a:lvl7pPr>
            <a:lvl8pPr marL="3555769" indent="0">
              <a:buNone/>
              <a:defRPr sz="1777" b="1"/>
            </a:lvl8pPr>
            <a:lvl9pPr marL="4063736" indent="0">
              <a:buNone/>
              <a:defRPr sz="177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502809"/>
            <a:ext cx="4235098" cy="3640693"/>
          </a:xfrm>
        </p:spPr>
        <p:txBody>
          <a:bodyPr>
            <a:normAutofit/>
          </a:bodyPr>
          <a:lstStyle>
            <a:lvl1pPr>
              <a:defRPr sz="1667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218570"/>
            <a:ext cx="4236860" cy="25648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667" b="1"/>
            </a:lvl1pPr>
            <a:lvl2pPr marL="507967" indent="0">
              <a:buNone/>
              <a:defRPr sz="2222" b="1"/>
            </a:lvl2pPr>
            <a:lvl3pPr marL="1015934" indent="0">
              <a:buNone/>
              <a:defRPr sz="2000" b="1"/>
            </a:lvl3pPr>
            <a:lvl4pPr marL="1523901" indent="0">
              <a:buNone/>
              <a:defRPr sz="1777" b="1"/>
            </a:lvl4pPr>
            <a:lvl5pPr marL="2031868" indent="0">
              <a:buNone/>
              <a:defRPr sz="1777" b="1"/>
            </a:lvl5pPr>
            <a:lvl6pPr marL="2539835" indent="0">
              <a:buNone/>
              <a:defRPr sz="1777" b="1"/>
            </a:lvl6pPr>
            <a:lvl7pPr marL="3047802" indent="0">
              <a:buNone/>
              <a:defRPr sz="1777" b="1"/>
            </a:lvl7pPr>
            <a:lvl8pPr marL="3555769" indent="0">
              <a:buNone/>
              <a:defRPr sz="1777" b="1"/>
            </a:lvl8pPr>
            <a:lvl9pPr marL="4063736" indent="0">
              <a:buNone/>
              <a:defRPr sz="177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1502809"/>
            <a:ext cx="4236860" cy="3640693"/>
          </a:xfrm>
        </p:spPr>
        <p:txBody>
          <a:bodyPr>
            <a:normAutofit/>
          </a:bodyPr>
          <a:lstStyle>
            <a:lvl1pPr>
              <a:defRPr sz="1667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777875"/>
            <a:ext cx="8636000" cy="33866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55598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0381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777875"/>
            <a:ext cx="8636000" cy="33866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340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079998"/>
            <a:ext cx="10160000" cy="4176000"/>
          </a:xfrm>
          <a:prstGeom prst="rect">
            <a:avLst/>
          </a:prstGeom>
          <a:solidFill>
            <a:srgbClr val="AFE5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tIns="36000" rIns="72000" bIns="36000" rtlCol="0" anchor="ctr"/>
          <a:lstStyle/>
          <a:p>
            <a:pPr algn="l"/>
            <a:endParaRPr lang="fr-FR" sz="1400" b="1" dirty="0">
              <a:latin typeface="+mj-l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359998"/>
            <a:ext cx="10160000" cy="720000"/>
          </a:xfrm>
          <a:prstGeom prst="rect">
            <a:avLst/>
          </a:prstGeom>
          <a:solidFill>
            <a:srgbClr val="00A2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tIns="36000" rIns="72000" bIns="36000" rtlCol="0" anchor="ctr"/>
          <a:lstStyle/>
          <a:p>
            <a:pPr algn="l"/>
            <a:endParaRPr lang="fr-FR" sz="1400" b="1" dirty="0">
              <a:latin typeface="+mj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00000" y="1800000"/>
            <a:ext cx="8800000" cy="1800000"/>
          </a:xfrm>
          <a:noFill/>
        </p:spPr>
        <p:txBody>
          <a:bodyPr lIns="0" rIns="180000" anchor="b" anchorCtr="0"/>
          <a:lstStyle>
            <a:lvl1pPr marL="0" indent="0"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0000" y="3600000"/>
            <a:ext cx="8800000" cy="1080000"/>
          </a:xfrm>
          <a:noFill/>
        </p:spPr>
        <p:txBody>
          <a:bodyPr vert="horz" lIns="0" tIns="36000" rIns="180000" bIns="36000" rtlCol="0" anchor="t" anchorCtr="0">
            <a:noAutofit/>
          </a:bodyPr>
          <a:lstStyle>
            <a:lvl1pPr marL="0" indent="0" algn="l">
              <a:spcAft>
                <a:spcPts val="0"/>
              </a:spcAft>
              <a:buNone/>
              <a:defRPr lang="fr-FR" sz="20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ct val="0"/>
              </a:spcBef>
            </a:pPr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891053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565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552700" cy="286512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540847" y="0"/>
            <a:ext cx="2552700" cy="286512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081693" y="0"/>
            <a:ext cx="2552700" cy="286512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622540" y="0"/>
            <a:ext cx="2552700" cy="286512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849880"/>
            <a:ext cx="2552700" cy="286512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540847" y="2849880"/>
            <a:ext cx="2552700" cy="286512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081693" y="2849880"/>
            <a:ext cx="2552700" cy="286512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622540" y="2849880"/>
            <a:ext cx="2552700" cy="286512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56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540" cy="191262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31365" y="0"/>
            <a:ext cx="2034540" cy="191262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62730" y="0"/>
            <a:ext cx="2034540" cy="191262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94095" y="0"/>
            <a:ext cx="2034540" cy="191262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125460" y="0"/>
            <a:ext cx="2034540" cy="191262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901190"/>
            <a:ext cx="2034540" cy="191262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031365" y="1901190"/>
            <a:ext cx="2034540" cy="191262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62730" y="1901190"/>
            <a:ext cx="2034540" cy="191262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94095" y="1901190"/>
            <a:ext cx="2034540" cy="191262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8125460" y="1901190"/>
            <a:ext cx="2034540" cy="191262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802380"/>
            <a:ext cx="2034540" cy="191262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031365" y="3802380"/>
            <a:ext cx="2034540" cy="191262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062730" y="3802380"/>
            <a:ext cx="2034540" cy="191262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094095" y="3802380"/>
            <a:ext cx="2034540" cy="191262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25460" y="3802380"/>
            <a:ext cx="2034540" cy="191262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00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06880" cy="144018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90624" y="0"/>
            <a:ext cx="1706880" cy="144018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381248" y="0"/>
            <a:ext cx="1706880" cy="144018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071873" y="0"/>
            <a:ext cx="1706880" cy="144018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453120" y="0"/>
            <a:ext cx="1706880" cy="144018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762497" y="0"/>
            <a:ext cx="1706880" cy="144018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424940"/>
            <a:ext cx="1706880" cy="144018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90624" y="1424940"/>
            <a:ext cx="1706880" cy="144018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381248" y="1424940"/>
            <a:ext cx="1706880" cy="144018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5071873" y="1424940"/>
            <a:ext cx="1706880" cy="144018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8453120" y="1424940"/>
            <a:ext cx="1706880" cy="144018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762497" y="1424940"/>
            <a:ext cx="1706880" cy="144018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849880"/>
            <a:ext cx="1706880" cy="144018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690624" y="2849880"/>
            <a:ext cx="1706880" cy="144018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381248" y="2849880"/>
            <a:ext cx="1706880" cy="144018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5071873" y="2849880"/>
            <a:ext cx="1706880" cy="144018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8453120" y="2849880"/>
            <a:ext cx="1706880" cy="144018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762497" y="2849880"/>
            <a:ext cx="1706880" cy="144018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4274820"/>
            <a:ext cx="1706880" cy="144018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690624" y="4274820"/>
            <a:ext cx="1706880" cy="144018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381248" y="4274820"/>
            <a:ext cx="1706880" cy="144018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5071873" y="4274820"/>
            <a:ext cx="1706880" cy="144018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8453120" y="4274820"/>
            <a:ext cx="1706880" cy="144018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762497" y="4274820"/>
            <a:ext cx="1706880" cy="1440180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31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164167"/>
            <a:ext cx="2032000" cy="283953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67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63333" y="1164167"/>
            <a:ext cx="2032000" cy="283953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67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164667" y="1164167"/>
            <a:ext cx="2032000" cy="283953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67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66000" y="1164167"/>
            <a:ext cx="2032000" cy="283953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67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0" y="4150471"/>
            <a:ext cx="2032000" cy="799043"/>
          </a:xfrm>
        </p:spPr>
        <p:txBody>
          <a:bodyPr>
            <a:noAutofit/>
          </a:bodyPr>
          <a:lstStyle>
            <a:lvl1pPr marL="0" indent="0">
              <a:buNone/>
              <a:defRPr sz="1167"/>
            </a:lvl1pPr>
            <a:lvl2pPr marL="126992" indent="-126992">
              <a:buFont typeface="Arial" panose="020B0604020202020204" pitchFamily="34" charset="0"/>
              <a:buChar char="•"/>
              <a:defRPr sz="1167"/>
            </a:lvl2pPr>
            <a:lvl3pPr marL="253983" indent="-126992">
              <a:defRPr sz="1167"/>
            </a:lvl3pPr>
            <a:lvl4pPr marL="444471" indent="-190487">
              <a:defRPr sz="1167"/>
            </a:lvl4pPr>
            <a:lvl5pPr marL="634959" indent="-190487"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63333" y="4150471"/>
            <a:ext cx="2032000" cy="799043"/>
          </a:xfrm>
        </p:spPr>
        <p:txBody>
          <a:bodyPr>
            <a:noAutofit/>
          </a:bodyPr>
          <a:lstStyle>
            <a:lvl1pPr marL="0" indent="0">
              <a:buNone/>
              <a:defRPr sz="1167"/>
            </a:lvl1pPr>
            <a:lvl2pPr marL="126992" indent="-126992">
              <a:buFont typeface="Arial" panose="020B0604020202020204" pitchFamily="34" charset="0"/>
              <a:buChar char="•"/>
              <a:defRPr sz="1167"/>
            </a:lvl2pPr>
            <a:lvl3pPr marL="253983" indent="-126992">
              <a:defRPr sz="1167"/>
            </a:lvl3pPr>
            <a:lvl4pPr marL="444471" indent="-190487">
              <a:defRPr sz="1167"/>
            </a:lvl4pPr>
            <a:lvl5pPr marL="634959" indent="-190487"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164667" y="4150471"/>
            <a:ext cx="2032000" cy="799043"/>
          </a:xfrm>
        </p:spPr>
        <p:txBody>
          <a:bodyPr>
            <a:noAutofit/>
          </a:bodyPr>
          <a:lstStyle>
            <a:lvl1pPr marL="0" indent="0">
              <a:buNone/>
              <a:defRPr sz="1167"/>
            </a:lvl1pPr>
            <a:lvl2pPr marL="126992" indent="-126992">
              <a:buFont typeface="Arial" panose="020B0604020202020204" pitchFamily="34" charset="0"/>
              <a:buChar char="•"/>
              <a:defRPr sz="1167"/>
            </a:lvl2pPr>
            <a:lvl3pPr marL="253983" indent="-126992">
              <a:defRPr sz="1167"/>
            </a:lvl3pPr>
            <a:lvl4pPr marL="444471" indent="-190487">
              <a:defRPr sz="1167"/>
            </a:lvl4pPr>
            <a:lvl5pPr marL="634959" indent="-190487"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366000" y="4150471"/>
            <a:ext cx="2032000" cy="799043"/>
          </a:xfrm>
        </p:spPr>
        <p:txBody>
          <a:bodyPr>
            <a:noAutofit/>
          </a:bodyPr>
          <a:lstStyle>
            <a:lvl1pPr marL="0" indent="0">
              <a:buNone/>
              <a:defRPr sz="1167"/>
            </a:lvl1pPr>
            <a:lvl2pPr marL="126992" indent="-126992">
              <a:buFont typeface="Arial" panose="020B0604020202020204" pitchFamily="34" charset="0"/>
              <a:buChar char="•"/>
              <a:defRPr sz="1167"/>
            </a:lvl2pPr>
            <a:lvl3pPr marL="253983" indent="-126992">
              <a:defRPr sz="1167"/>
            </a:lvl3pPr>
            <a:lvl4pPr marL="444471" indent="-190487">
              <a:defRPr sz="1167"/>
            </a:lvl4pPr>
            <a:lvl5pPr marL="634959" indent="-190487"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9501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164167"/>
            <a:ext cx="2032000" cy="283953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67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63333" y="1164167"/>
            <a:ext cx="2032000" cy="283953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67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164667" y="1164167"/>
            <a:ext cx="2032000" cy="283953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67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66000" y="1164167"/>
            <a:ext cx="2032000" cy="283953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67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0" y="4150471"/>
            <a:ext cx="2032000" cy="799043"/>
          </a:xfrm>
        </p:spPr>
        <p:txBody>
          <a:bodyPr>
            <a:noAutofit/>
          </a:bodyPr>
          <a:lstStyle>
            <a:lvl1pPr marL="0" indent="0">
              <a:buNone/>
              <a:defRPr sz="1167"/>
            </a:lvl1pPr>
            <a:lvl2pPr marL="126992" indent="-126992">
              <a:buFont typeface="Arial" panose="020B0604020202020204" pitchFamily="34" charset="0"/>
              <a:buChar char="•"/>
              <a:defRPr sz="1167"/>
            </a:lvl2pPr>
            <a:lvl3pPr marL="253983" indent="-126992">
              <a:defRPr sz="1167"/>
            </a:lvl3pPr>
            <a:lvl4pPr marL="444471" indent="-190487">
              <a:defRPr sz="1167"/>
            </a:lvl4pPr>
            <a:lvl5pPr marL="634959" indent="-190487"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63333" y="4150471"/>
            <a:ext cx="2032000" cy="799043"/>
          </a:xfrm>
        </p:spPr>
        <p:txBody>
          <a:bodyPr>
            <a:noAutofit/>
          </a:bodyPr>
          <a:lstStyle>
            <a:lvl1pPr marL="0" indent="0">
              <a:buNone/>
              <a:defRPr sz="1167"/>
            </a:lvl1pPr>
            <a:lvl2pPr marL="126992" indent="-126992">
              <a:buFont typeface="Arial" panose="020B0604020202020204" pitchFamily="34" charset="0"/>
              <a:buChar char="•"/>
              <a:defRPr sz="1167"/>
            </a:lvl2pPr>
            <a:lvl3pPr marL="253983" indent="-126992">
              <a:defRPr sz="1167"/>
            </a:lvl3pPr>
            <a:lvl4pPr marL="444471" indent="-190487">
              <a:defRPr sz="1167"/>
            </a:lvl4pPr>
            <a:lvl5pPr marL="634959" indent="-190487"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164667" y="4150471"/>
            <a:ext cx="2032000" cy="799043"/>
          </a:xfrm>
        </p:spPr>
        <p:txBody>
          <a:bodyPr>
            <a:noAutofit/>
          </a:bodyPr>
          <a:lstStyle>
            <a:lvl1pPr marL="0" indent="0">
              <a:buNone/>
              <a:defRPr sz="1167"/>
            </a:lvl1pPr>
            <a:lvl2pPr marL="126992" indent="-126992">
              <a:buFont typeface="Arial" panose="020B0604020202020204" pitchFamily="34" charset="0"/>
              <a:buChar char="•"/>
              <a:defRPr sz="1167"/>
            </a:lvl2pPr>
            <a:lvl3pPr marL="253983" indent="-126992">
              <a:defRPr sz="1167"/>
            </a:lvl3pPr>
            <a:lvl4pPr marL="444471" indent="-190487">
              <a:defRPr sz="1167"/>
            </a:lvl4pPr>
            <a:lvl5pPr marL="634959" indent="-190487"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366000" y="4150471"/>
            <a:ext cx="2032000" cy="799043"/>
          </a:xfrm>
        </p:spPr>
        <p:txBody>
          <a:bodyPr>
            <a:noAutofit/>
          </a:bodyPr>
          <a:lstStyle>
            <a:lvl1pPr marL="0" indent="0">
              <a:buNone/>
              <a:defRPr sz="1167"/>
            </a:lvl1pPr>
            <a:lvl2pPr marL="126992" indent="-126992">
              <a:buFont typeface="Arial" panose="020B0604020202020204" pitchFamily="34" charset="0"/>
              <a:buChar char="•"/>
              <a:defRPr sz="1167"/>
            </a:lvl2pPr>
            <a:lvl3pPr marL="253983" indent="-126992">
              <a:defRPr sz="1167"/>
            </a:lvl3pPr>
            <a:lvl4pPr marL="444471" indent="-190487">
              <a:defRPr sz="1167"/>
            </a:lvl4pPr>
            <a:lvl5pPr marL="634959" indent="-190487"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777875"/>
            <a:ext cx="8636000" cy="33866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89826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164166"/>
            <a:ext cx="2773680" cy="28395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67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693160" y="1164166"/>
            <a:ext cx="2773680" cy="28395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67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624320" y="1164166"/>
            <a:ext cx="2773680" cy="28395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67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0" y="4150471"/>
            <a:ext cx="2773680" cy="799043"/>
          </a:xfrm>
        </p:spPr>
        <p:txBody>
          <a:bodyPr>
            <a:noAutofit/>
          </a:bodyPr>
          <a:lstStyle>
            <a:lvl1pPr marL="0" indent="0">
              <a:buNone/>
              <a:defRPr sz="1167"/>
            </a:lvl1pPr>
            <a:lvl2pPr marL="126992" indent="-126992">
              <a:buFont typeface="Arial" panose="020B0604020202020204" pitchFamily="34" charset="0"/>
              <a:buChar char="•"/>
              <a:defRPr sz="1167"/>
            </a:lvl2pPr>
            <a:lvl3pPr marL="253983" indent="-126992">
              <a:defRPr sz="1167"/>
            </a:lvl3pPr>
            <a:lvl4pPr marL="444471" indent="-190487">
              <a:defRPr sz="1167"/>
            </a:lvl4pPr>
            <a:lvl5pPr marL="634959" indent="-190487"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693160" y="4150471"/>
            <a:ext cx="2773680" cy="799043"/>
          </a:xfrm>
        </p:spPr>
        <p:txBody>
          <a:bodyPr>
            <a:noAutofit/>
          </a:bodyPr>
          <a:lstStyle>
            <a:lvl1pPr marL="0" indent="0">
              <a:buNone/>
              <a:defRPr sz="1167"/>
            </a:lvl1pPr>
            <a:lvl2pPr marL="126992" indent="-126992">
              <a:buFont typeface="Arial" panose="020B0604020202020204" pitchFamily="34" charset="0"/>
              <a:buChar char="•"/>
              <a:defRPr sz="1167"/>
            </a:lvl2pPr>
            <a:lvl3pPr marL="253983" indent="-126992">
              <a:defRPr sz="1167"/>
            </a:lvl3pPr>
            <a:lvl4pPr marL="444471" indent="-190487">
              <a:defRPr sz="1167"/>
            </a:lvl4pPr>
            <a:lvl5pPr marL="634959" indent="-190487"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624320" y="4150471"/>
            <a:ext cx="2773680" cy="799043"/>
          </a:xfrm>
        </p:spPr>
        <p:txBody>
          <a:bodyPr>
            <a:noAutofit/>
          </a:bodyPr>
          <a:lstStyle>
            <a:lvl1pPr marL="0" indent="0">
              <a:buNone/>
              <a:defRPr sz="1167"/>
            </a:lvl1pPr>
            <a:lvl2pPr marL="126992" indent="-126992">
              <a:buFont typeface="Arial" panose="020B0604020202020204" pitchFamily="34" charset="0"/>
              <a:buChar char="•"/>
              <a:defRPr sz="1167"/>
            </a:lvl2pPr>
            <a:lvl3pPr marL="253983" indent="-126992">
              <a:defRPr sz="1167"/>
            </a:lvl3pPr>
            <a:lvl4pPr marL="444471" indent="-190487">
              <a:defRPr sz="1167"/>
            </a:lvl4pPr>
            <a:lvl5pPr marL="634959" indent="-190487"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8560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164166"/>
            <a:ext cx="2773680" cy="28395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67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693160" y="1164166"/>
            <a:ext cx="2773680" cy="28395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67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624320" y="1164166"/>
            <a:ext cx="2773680" cy="28395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67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0" y="4150471"/>
            <a:ext cx="2773680" cy="799043"/>
          </a:xfrm>
        </p:spPr>
        <p:txBody>
          <a:bodyPr>
            <a:noAutofit/>
          </a:bodyPr>
          <a:lstStyle>
            <a:lvl1pPr marL="0" indent="0">
              <a:buNone/>
              <a:defRPr sz="1167"/>
            </a:lvl1pPr>
            <a:lvl2pPr marL="126992" indent="-126992">
              <a:buFont typeface="Arial" panose="020B0604020202020204" pitchFamily="34" charset="0"/>
              <a:buChar char="•"/>
              <a:defRPr sz="1167"/>
            </a:lvl2pPr>
            <a:lvl3pPr marL="253983" indent="-126992">
              <a:defRPr sz="1167"/>
            </a:lvl3pPr>
            <a:lvl4pPr marL="444471" indent="-190487">
              <a:defRPr sz="1167"/>
            </a:lvl4pPr>
            <a:lvl5pPr marL="634959" indent="-190487"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693160" y="4150471"/>
            <a:ext cx="2773680" cy="799043"/>
          </a:xfrm>
        </p:spPr>
        <p:txBody>
          <a:bodyPr>
            <a:noAutofit/>
          </a:bodyPr>
          <a:lstStyle>
            <a:lvl1pPr marL="0" indent="0">
              <a:buNone/>
              <a:defRPr sz="1167"/>
            </a:lvl1pPr>
            <a:lvl2pPr marL="126992" indent="-126992">
              <a:buFont typeface="Arial" panose="020B0604020202020204" pitchFamily="34" charset="0"/>
              <a:buChar char="•"/>
              <a:defRPr sz="1167"/>
            </a:lvl2pPr>
            <a:lvl3pPr marL="253983" indent="-126992">
              <a:defRPr sz="1167"/>
            </a:lvl3pPr>
            <a:lvl4pPr marL="444471" indent="-190487">
              <a:defRPr sz="1167"/>
            </a:lvl4pPr>
            <a:lvl5pPr marL="634959" indent="-190487"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624320" y="4150471"/>
            <a:ext cx="2773680" cy="799043"/>
          </a:xfrm>
        </p:spPr>
        <p:txBody>
          <a:bodyPr>
            <a:noAutofit/>
          </a:bodyPr>
          <a:lstStyle>
            <a:lvl1pPr marL="0" indent="0">
              <a:buNone/>
              <a:defRPr sz="1167"/>
            </a:lvl1pPr>
            <a:lvl2pPr marL="126992" indent="-126992">
              <a:buFont typeface="Arial" panose="020B0604020202020204" pitchFamily="34" charset="0"/>
              <a:buChar char="•"/>
              <a:defRPr sz="1167"/>
            </a:lvl2pPr>
            <a:lvl3pPr marL="253983" indent="-126992">
              <a:defRPr sz="1167"/>
            </a:lvl3pPr>
            <a:lvl4pPr marL="444471" indent="-190487">
              <a:defRPr sz="1167"/>
            </a:lvl4pPr>
            <a:lvl5pPr marL="634959" indent="-190487"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777875"/>
            <a:ext cx="8636000" cy="33866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61870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164166"/>
            <a:ext cx="4237991" cy="28395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67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160009" y="1164166"/>
            <a:ext cx="4237991" cy="28395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67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0" y="4150471"/>
            <a:ext cx="4237991" cy="799043"/>
          </a:xfrm>
        </p:spPr>
        <p:txBody>
          <a:bodyPr>
            <a:noAutofit/>
          </a:bodyPr>
          <a:lstStyle>
            <a:lvl1pPr marL="0" indent="0">
              <a:buNone/>
              <a:defRPr sz="1167"/>
            </a:lvl1pPr>
            <a:lvl2pPr marL="126992" indent="-126992">
              <a:buFont typeface="Arial" panose="020B0604020202020204" pitchFamily="34" charset="0"/>
              <a:buChar char="•"/>
              <a:defRPr sz="1167"/>
            </a:lvl2pPr>
            <a:lvl3pPr marL="253983" indent="-126992">
              <a:defRPr sz="1167"/>
            </a:lvl3pPr>
            <a:lvl4pPr marL="444471" indent="-190487">
              <a:defRPr sz="1167"/>
            </a:lvl4pPr>
            <a:lvl5pPr marL="634959" indent="-190487"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160009" y="4150471"/>
            <a:ext cx="4237991" cy="799043"/>
          </a:xfrm>
        </p:spPr>
        <p:txBody>
          <a:bodyPr>
            <a:noAutofit/>
          </a:bodyPr>
          <a:lstStyle>
            <a:lvl1pPr marL="0" indent="0">
              <a:buNone/>
              <a:defRPr sz="1167"/>
            </a:lvl1pPr>
            <a:lvl2pPr marL="126992" indent="-126992">
              <a:buFont typeface="Arial" panose="020B0604020202020204" pitchFamily="34" charset="0"/>
              <a:buChar char="•"/>
              <a:defRPr sz="1167"/>
            </a:lvl2pPr>
            <a:lvl3pPr marL="253983" indent="-126992">
              <a:defRPr sz="1167"/>
            </a:lvl3pPr>
            <a:lvl4pPr marL="444471" indent="-190487">
              <a:defRPr sz="1167"/>
            </a:lvl4pPr>
            <a:lvl5pPr marL="634959" indent="-190487"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9280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164166"/>
            <a:ext cx="4237991" cy="28395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67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160009" y="1164166"/>
            <a:ext cx="4237991" cy="28395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67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0" y="4150471"/>
            <a:ext cx="4237991" cy="799043"/>
          </a:xfrm>
        </p:spPr>
        <p:txBody>
          <a:bodyPr>
            <a:noAutofit/>
          </a:bodyPr>
          <a:lstStyle>
            <a:lvl1pPr marL="0" indent="0">
              <a:buNone/>
              <a:defRPr sz="1167"/>
            </a:lvl1pPr>
            <a:lvl2pPr marL="126992" indent="-126992">
              <a:buFont typeface="Arial" panose="020B0604020202020204" pitchFamily="34" charset="0"/>
              <a:buChar char="•"/>
              <a:defRPr sz="1167"/>
            </a:lvl2pPr>
            <a:lvl3pPr marL="253983" indent="-126992">
              <a:defRPr sz="1167"/>
            </a:lvl3pPr>
            <a:lvl4pPr marL="444471" indent="-190487">
              <a:defRPr sz="1167"/>
            </a:lvl4pPr>
            <a:lvl5pPr marL="634959" indent="-190487"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160009" y="4150471"/>
            <a:ext cx="4237991" cy="799043"/>
          </a:xfrm>
        </p:spPr>
        <p:txBody>
          <a:bodyPr>
            <a:noAutofit/>
          </a:bodyPr>
          <a:lstStyle>
            <a:lvl1pPr marL="0" indent="0">
              <a:buNone/>
              <a:defRPr sz="1167"/>
            </a:lvl1pPr>
            <a:lvl2pPr marL="126992" indent="-126992">
              <a:buFont typeface="Arial" panose="020B0604020202020204" pitchFamily="34" charset="0"/>
              <a:buChar char="•"/>
              <a:defRPr sz="1167"/>
            </a:lvl2pPr>
            <a:lvl3pPr marL="253983" indent="-126992">
              <a:defRPr sz="1167"/>
            </a:lvl3pPr>
            <a:lvl4pPr marL="444471" indent="-190487">
              <a:defRPr sz="1167"/>
            </a:lvl4pPr>
            <a:lvl5pPr marL="634959" indent="-190487"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777875"/>
            <a:ext cx="8636000" cy="33866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071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 marL="180000" indent="0" algn="l">
              <a:tabLst/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01004" y="576000"/>
            <a:ext cx="8800000" cy="4680000"/>
          </a:xfrm>
        </p:spPr>
        <p:txBody>
          <a:bodyPr/>
          <a:lstStyle>
            <a:lvl1pPr algn="l">
              <a:spcBef>
                <a:spcPts val="800"/>
              </a:spcBef>
              <a:spcAft>
                <a:spcPts val="800"/>
              </a:spcAft>
              <a:defRPr sz="1600" b="1"/>
            </a:lvl1pPr>
            <a:lvl2pPr algn="l">
              <a:spcBef>
                <a:spcPts val="400"/>
              </a:spcBef>
              <a:spcAft>
                <a:spcPts val="400"/>
              </a:spcAft>
              <a:defRPr sz="1400"/>
            </a:lvl2pPr>
            <a:lvl3pPr algn="l">
              <a:spcBef>
                <a:spcPts val="200"/>
              </a:spcBef>
              <a:spcAft>
                <a:spcPts val="200"/>
              </a:spcAft>
              <a:defRPr sz="1200"/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06" y="5355000"/>
            <a:ext cx="10160000" cy="360000"/>
          </a:xfrm>
          <a:prstGeom prst="rect">
            <a:avLst/>
          </a:prstGeom>
        </p:spPr>
        <p:txBody>
          <a:bodyPr wrap="none" lIns="180000" tIns="36000" rIns="72000" bIns="36000" anchor="ctr" anchorCtr="0"/>
          <a:lstStyle>
            <a:lvl1pPr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dirty="0"/>
              <a:t>n°</a:t>
            </a:r>
            <a:fld id="{DE2458FB-6A96-45ED-B6CE-B669604A410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0368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164167"/>
            <a:ext cx="2032000" cy="1230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67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63333" y="1164167"/>
            <a:ext cx="2032000" cy="1230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67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164667" y="1164167"/>
            <a:ext cx="2032000" cy="1230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67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66000" y="1164167"/>
            <a:ext cx="2032000" cy="1230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67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62000" y="2546067"/>
            <a:ext cx="2034540" cy="2490277"/>
          </a:xfrm>
        </p:spPr>
        <p:txBody>
          <a:bodyPr/>
          <a:lstStyle>
            <a:lvl1pPr marL="0" indent="0">
              <a:buNone/>
              <a:defRPr sz="1750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962487" y="2546067"/>
            <a:ext cx="2034540" cy="2490277"/>
          </a:xfrm>
        </p:spPr>
        <p:txBody>
          <a:bodyPr/>
          <a:lstStyle>
            <a:lvl1pPr marL="0" indent="0">
              <a:buNone/>
              <a:defRPr sz="1750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5162973" y="2546067"/>
            <a:ext cx="2034540" cy="2490277"/>
          </a:xfrm>
        </p:spPr>
        <p:txBody>
          <a:bodyPr/>
          <a:lstStyle>
            <a:lvl1pPr marL="0" indent="0">
              <a:buNone/>
              <a:defRPr sz="1750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7363460" y="2546067"/>
            <a:ext cx="2034540" cy="2490277"/>
          </a:xfrm>
        </p:spPr>
        <p:txBody>
          <a:bodyPr/>
          <a:lstStyle>
            <a:lvl1pPr marL="0" indent="0">
              <a:buNone/>
              <a:defRPr sz="1750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7766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164167"/>
            <a:ext cx="2032000" cy="1230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67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63333" y="1164167"/>
            <a:ext cx="2032000" cy="1230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67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164667" y="1164167"/>
            <a:ext cx="2032000" cy="1230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67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66000" y="1164167"/>
            <a:ext cx="2032000" cy="1230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67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62000" y="2546067"/>
            <a:ext cx="2034540" cy="2490277"/>
          </a:xfrm>
        </p:spPr>
        <p:txBody>
          <a:bodyPr/>
          <a:lstStyle>
            <a:lvl1pPr marL="0" indent="0">
              <a:buNone/>
              <a:defRPr sz="1750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962487" y="2546067"/>
            <a:ext cx="2034540" cy="2490277"/>
          </a:xfrm>
        </p:spPr>
        <p:txBody>
          <a:bodyPr/>
          <a:lstStyle>
            <a:lvl1pPr marL="0" indent="0">
              <a:buNone/>
              <a:defRPr sz="1750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5162973" y="2546067"/>
            <a:ext cx="2034540" cy="2490277"/>
          </a:xfrm>
        </p:spPr>
        <p:txBody>
          <a:bodyPr/>
          <a:lstStyle>
            <a:lvl1pPr marL="0" indent="0">
              <a:buNone/>
              <a:defRPr sz="1750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7363460" y="2546067"/>
            <a:ext cx="2034540" cy="2490277"/>
          </a:xfrm>
        </p:spPr>
        <p:txBody>
          <a:bodyPr/>
          <a:lstStyle>
            <a:lvl1pPr marL="0" indent="0">
              <a:buNone/>
              <a:defRPr sz="1750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62000" y="777875"/>
            <a:ext cx="8636000" cy="33866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544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164167"/>
            <a:ext cx="2773680" cy="12268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67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693160" y="1164167"/>
            <a:ext cx="2773680" cy="12268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67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624320" y="1164167"/>
            <a:ext cx="2773680" cy="12268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67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762000" y="2546067"/>
            <a:ext cx="2773680" cy="2490277"/>
          </a:xfrm>
        </p:spPr>
        <p:txBody>
          <a:bodyPr/>
          <a:lstStyle>
            <a:lvl1pPr marL="0" indent="0">
              <a:buNone/>
              <a:defRPr sz="1750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693160" y="2546067"/>
            <a:ext cx="2773680" cy="2490277"/>
          </a:xfrm>
        </p:spPr>
        <p:txBody>
          <a:bodyPr/>
          <a:lstStyle>
            <a:lvl1pPr marL="0" indent="0">
              <a:buNone/>
              <a:defRPr sz="1750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6624320" y="2546067"/>
            <a:ext cx="2773680" cy="2490277"/>
          </a:xfrm>
        </p:spPr>
        <p:txBody>
          <a:bodyPr/>
          <a:lstStyle>
            <a:lvl1pPr marL="0" indent="0">
              <a:buNone/>
              <a:defRPr sz="1750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93745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164167"/>
            <a:ext cx="2773680" cy="12268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67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693160" y="1164167"/>
            <a:ext cx="2773680" cy="12268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67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624320" y="1164167"/>
            <a:ext cx="2773680" cy="12268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67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762000" y="2546067"/>
            <a:ext cx="2773680" cy="2490277"/>
          </a:xfrm>
        </p:spPr>
        <p:txBody>
          <a:bodyPr/>
          <a:lstStyle>
            <a:lvl1pPr marL="0" indent="0">
              <a:buNone/>
              <a:defRPr sz="1750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693160" y="2546067"/>
            <a:ext cx="2773680" cy="2490277"/>
          </a:xfrm>
        </p:spPr>
        <p:txBody>
          <a:bodyPr/>
          <a:lstStyle>
            <a:lvl1pPr marL="0" indent="0">
              <a:buNone/>
              <a:defRPr sz="1750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6624320" y="2546067"/>
            <a:ext cx="2773680" cy="2490277"/>
          </a:xfrm>
        </p:spPr>
        <p:txBody>
          <a:bodyPr/>
          <a:lstStyle>
            <a:lvl1pPr marL="0" indent="0">
              <a:buNone/>
              <a:defRPr sz="1750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62000" y="777875"/>
            <a:ext cx="8636000" cy="33866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68009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164167"/>
            <a:ext cx="4237991" cy="12268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67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160009" y="1164167"/>
            <a:ext cx="4237991" cy="12268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67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762000" y="2546067"/>
            <a:ext cx="4236720" cy="2490277"/>
          </a:xfrm>
        </p:spPr>
        <p:txBody>
          <a:bodyPr/>
          <a:lstStyle>
            <a:lvl1pPr marL="0" indent="0">
              <a:buNone/>
              <a:defRPr sz="1750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5161280" y="2546067"/>
            <a:ext cx="4236720" cy="2490277"/>
          </a:xfrm>
        </p:spPr>
        <p:txBody>
          <a:bodyPr/>
          <a:lstStyle>
            <a:lvl1pPr marL="0" indent="0">
              <a:buNone/>
              <a:defRPr sz="1750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01935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164167"/>
            <a:ext cx="4237991" cy="12268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67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160009" y="1164167"/>
            <a:ext cx="4237991" cy="12268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67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762000" y="2546067"/>
            <a:ext cx="4236720" cy="2490277"/>
          </a:xfrm>
        </p:spPr>
        <p:txBody>
          <a:bodyPr/>
          <a:lstStyle>
            <a:lvl1pPr marL="0" indent="0">
              <a:buNone/>
              <a:defRPr sz="1750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5161280" y="2546067"/>
            <a:ext cx="4236720" cy="2490277"/>
          </a:xfrm>
        </p:spPr>
        <p:txBody>
          <a:bodyPr/>
          <a:lstStyle>
            <a:lvl1pPr marL="0" indent="0">
              <a:buNone/>
              <a:defRPr sz="1750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762000" y="777875"/>
            <a:ext cx="8636000" cy="33866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991446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1153" y="1164167"/>
            <a:ext cx="2032000" cy="1230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62487" y="1164167"/>
            <a:ext cx="2032000" cy="1230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163820" y="1164167"/>
            <a:ext cx="2032000" cy="1230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65153" y="1164167"/>
            <a:ext cx="2032000" cy="1230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61153" y="3930840"/>
            <a:ext cx="2034540" cy="1105504"/>
          </a:xfrm>
        </p:spPr>
        <p:txBody>
          <a:bodyPr/>
          <a:lstStyle>
            <a:lvl1pPr marL="0" indent="0">
              <a:buNone/>
              <a:defRPr sz="1167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961640" y="3930840"/>
            <a:ext cx="2034540" cy="1105504"/>
          </a:xfrm>
        </p:spPr>
        <p:txBody>
          <a:bodyPr>
            <a:normAutofit/>
          </a:bodyPr>
          <a:lstStyle>
            <a:lvl1pPr marL="0" indent="0">
              <a:buNone/>
              <a:defRPr sz="1167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5162127" y="3930840"/>
            <a:ext cx="2034540" cy="1105504"/>
          </a:xfrm>
        </p:spPr>
        <p:txBody>
          <a:bodyPr>
            <a:normAutofit/>
          </a:bodyPr>
          <a:lstStyle>
            <a:lvl1pPr marL="0" indent="0">
              <a:buNone/>
              <a:defRPr sz="1167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7362613" y="3930840"/>
            <a:ext cx="2034540" cy="1105504"/>
          </a:xfrm>
        </p:spPr>
        <p:txBody>
          <a:bodyPr>
            <a:normAutofit/>
          </a:bodyPr>
          <a:lstStyle>
            <a:lvl1pPr marL="0" indent="0">
              <a:buNone/>
              <a:defRPr sz="1167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761153" y="2547504"/>
            <a:ext cx="2032000" cy="1230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962487" y="2547504"/>
            <a:ext cx="2032000" cy="1230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5163820" y="2547504"/>
            <a:ext cx="2032000" cy="1230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365153" y="2547504"/>
            <a:ext cx="2032000" cy="1230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232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1153" y="1164167"/>
            <a:ext cx="2032000" cy="1230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62487" y="1164167"/>
            <a:ext cx="2032000" cy="1230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163820" y="1164167"/>
            <a:ext cx="2032000" cy="1230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65153" y="1164167"/>
            <a:ext cx="2032000" cy="1230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61153" y="3930840"/>
            <a:ext cx="2034540" cy="1105504"/>
          </a:xfrm>
        </p:spPr>
        <p:txBody>
          <a:bodyPr/>
          <a:lstStyle>
            <a:lvl1pPr marL="0" indent="0">
              <a:buNone/>
              <a:defRPr sz="1167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961640" y="3930840"/>
            <a:ext cx="2034540" cy="1105504"/>
          </a:xfrm>
        </p:spPr>
        <p:txBody>
          <a:bodyPr>
            <a:normAutofit/>
          </a:bodyPr>
          <a:lstStyle>
            <a:lvl1pPr marL="0" indent="0">
              <a:buNone/>
              <a:defRPr sz="1167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5162127" y="3930840"/>
            <a:ext cx="2034540" cy="1105504"/>
          </a:xfrm>
        </p:spPr>
        <p:txBody>
          <a:bodyPr>
            <a:normAutofit/>
          </a:bodyPr>
          <a:lstStyle>
            <a:lvl1pPr marL="0" indent="0">
              <a:buNone/>
              <a:defRPr sz="1167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7362613" y="3930840"/>
            <a:ext cx="2034540" cy="1105504"/>
          </a:xfrm>
        </p:spPr>
        <p:txBody>
          <a:bodyPr>
            <a:normAutofit/>
          </a:bodyPr>
          <a:lstStyle>
            <a:lvl1pPr marL="0" indent="0">
              <a:buNone/>
              <a:defRPr sz="1167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761153" y="2547504"/>
            <a:ext cx="2032000" cy="1230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962487" y="2547504"/>
            <a:ext cx="2032000" cy="1230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5163820" y="2547504"/>
            <a:ext cx="2032000" cy="1230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365153" y="2547504"/>
            <a:ext cx="2032000" cy="1230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777875"/>
            <a:ext cx="8636000" cy="33866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105976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164167"/>
            <a:ext cx="2773680" cy="12268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693160" y="1164167"/>
            <a:ext cx="2773680" cy="12268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624320" y="1164167"/>
            <a:ext cx="2773680" cy="12268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762000" y="3934159"/>
            <a:ext cx="2773680" cy="1141873"/>
          </a:xfrm>
        </p:spPr>
        <p:txBody>
          <a:bodyPr/>
          <a:lstStyle>
            <a:lvl1pPr marL="0" indent="0">
              <a:buNone/>
              <a:defRPr sz="1750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693160" y="3934159"/>
            <a:ext cx="2773680" cy="1141873"/>
          </a:xfrm>
        </p:spPr>
        <p:txBody>
          <a:bodyPr/>
          <a:lstStyle>
            <a:lvl1pPr marL="0" indent="0">
              <a:buNone/>
              <a:defRPr sz="1750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6624320" y="3934159"/>
            <a:ext cx="2773680" cy="1141873"/>
          </a:xfrm>
        </p:spPr>
        <p:txBody>
          <a:bodyPr/>
          <a:lstStyle>
            <a:lvl1pPr marL="0" indent="0">
              <a:buNone/>
              <a:defRPr sz="1750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62000" y="2550821"/>
            <a:ext cx="2773680" cy="12268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693160" y="2550821"/>
            <a:ext cx="2773680" cy="12268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4320" y="2550821"/>
            <a:ext cx="2773680" cy="12268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706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164167"/>
            <a:ext cx="2773680" cy="12268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693160" y="1164167"/>
            <a:ext cx="2773680" cy="12268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624320" y="1164167"/>
            <a:ext cx="2773680" cy="12268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762000" y="3934159"/>
            <a:ext cx="2773680" cy="1141873"/>
          </a:xfrm>
        </p:spPr>
        <p:txBody>
          <a:bodyPr/>
          <a:lstStyle>
            <a:lvl1pPr marL="0" indent="0">
              <a:buNone/>
              <a:defRPr sz="1750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693160" y="3934159"/>
            <a:ext cx="2773680" cy="1141873"/>
          </a:xfrm>
        </p:spPr>
        <p:txBody>
          <a:bodyPr/>
          <a:lstStyle>
            <a:lvl1pPr marL="0" indent="0">
              <a:buNone/>
              <a:defRPr sz="1750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6624320" y="3934159"/>
            <a:ext cx="2773680" cy="1141873"/>
          </a:xfrm>
        </p:spPr>
        <p:txBody>
          <a:bodyPr/>
          <a:lstStyle>
            <a:lvl1pPr marL="0" indent="0">
              <a:buNone/>
              <a:defRPr sz="1750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62000" y="2550821"/>
            <a:ext cx="2773680" cy="12268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693160" y="2550821"/>
            <a:ext cx="2773680" cy="12268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4320" y="2550821"/>
            <a:ext cx="2773680" cy="12268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777875"/>
            <a:ext cx="8636000" cy="33866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335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lendr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 marL="180000" indent="0" algn="l">
              <a:tabLst/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01004" y="576000"/>
            <a:ext cx="8800000" cy="337284"/>
          </a:xfrm>
        </p:spPr>
        <p:txBody>
          <a:bodyPr/>
          <a:lstStyle>
            <a:lvl1pPr algn="l">
              <a:spcBef>
                <a:spcPts val="800"/>
              </a:spcBef>
              <a:spcAft>
                <a:spcPts val="800"/>
              </a:spcAft>
              <a:defRPr sz="1600" b="1"/>
            </a:lvl1pPr>
            <a:lvl2pPr algn="l">
              <a:spcBef>
                <a:spcPts val="400"/>
              </a:spcBef>
              <a:spcAft>
                <a:spcPts val="400"/>
              </a:spcAft>
              <a:defRPr sz="1400"/>
            </a:lvl2pPr>
            <a:lvl3pPr algn="l">
              <a:spcBef>
                <a:spcPts val="200"/>
              </a:spcBef>
              <a:spcAft>
                <a:spcPts val="200"/>
              </a:spcAft>
              <a:defRPr sz="1200"/>
            </a:lvl3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06" y="5355000"/>
            <a:ext cx="10160000" cy="360000"/>
          </a:xfrm>
          <a:prstGeom prst="rect">
            <a:avLst/>
          </a:prstGeom>
        </p:spPr>
        <p:txBody>
          <a:bodyPr wrap="none" lIns="180000" tIns="36000" rIns="72000" bIns="36000" anchor="ctr" anchorCtr="0"/>
          <a:lstStyle>
            <a:lvl1pPr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dirty="0"/>
              <a:t>n°</a:t>
            </a:r>
            <a:fld id="{DE2458FB-6A96-45ED-B6CE-B669604A410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921366" y="1201316"/>
            <a:ext cx="360000" cy="405468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" tIns="18000" rIns="18000" bIns="1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fr-FR" sz="800" b="1" dirty="0">
                <a:solidFill>
                  <a:schemeClr val="tx1"/>
                </a:solidFill>
              </a:rPr>
              <a:t>Juin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2281366" y="1201316"/>
            <a:ext cx="360000" cy="4054684"/>
          </a:xfrm>
          <a:prstGeom prst="rect">
            <a:avLst/>
          </a:prstGeom>
          <a:solidFill>
            <a:srgbClr val="F1F4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" tIns="18000" rIns="18000" bIns="1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fr-FR" sz="800" b="1" dirty="0">
                <a:solidFill>
                  <a:schemeClr val="tx1"/>
                </a:solidFill>
              </a:rPr>
              <a:t>Juil.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2641366" y="1201316"/>
            <a:ext cx="360000" cy="405468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" tIns="18000" rIns="18000" bIns="1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fr-FR" sz="800" b="1" dirty="0">
                <a:solidFill>
                  <a:schemeClr val="tx1"/>
                </a:solidFill>
              </a:rPr>
              <a:t>Août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3001366" y="1201316"/>
            <a:ext cx="360000" cy="4054684"/>
          </a:xfrm>
          <a:prstGeom prst="rect">
            <a:avLst/>
          </a:prstGeom>
          <a:solidFill>
            <a:srgbClr val="F1F4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" tIns="18000" rIns="18000" bIns="1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fr-FR" sz="800" b="1" dirty="0">
                <a:solidFill>
                  <a:schemeClr val="tx1"/>
                </a:solidFill>
              </a:rPr>
              <a:t>Sep.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361366" y="1201316"/>
            <a:ext cx="360000" cy="405468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" tIns="18000" rIns="18000" bIns="1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fr-FR" sz="800" b="1" dirty="0">
                <a:solidFill>
                  <a:schemeClr val="tx1"/>
                </a:solidFill>
              </a:rPr>
              <a:t>Oct.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721366" y="1201316"/>
            <a:ext cx="360000" cy="4054684"/>
          </a:xfrm>
          <a:prstGeom prst="rect">
            <a:avLst/>
          </a:prstGeom>
          <a:solidFill>
            <a:srgbClr val="F1F4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" tIns="18000" rIns="18000" bIns="1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fr-FR" sz="800" b="1" dirty="0">
                <a:solidFill>
                  <a:schemeClr val="tx1"/>
                </a:solidFill>
              </a:rPr>
              <a:t>Nov.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4081366" y="1201316"/>
            <a:ext cx="360000" cy="405468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" tIns="18000" rIns="18000" bIns="1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fr-FR" sz="800" b="1" dirty="0">
                <a:solidFill>
                  <a:schemeClr val="tx1"/>
                </a:solidFill>
              </a:rPr>
              <a:t>Déc.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1202761" y="1003974"/>
            <a:ext cx="3238604" cy="197342"/>
          </a:xfrm>
          <a:prstGeom prst="rect">
            <a:avLst/>
          </a:prstGeom>
          <a:solidFill>
            <a:srgbClr val="F1F4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fr-FR" sz="800" b="1" dirty="0">
                <a:solidFill>
                  <a:schemeClr val="tx1"/>
                </a:solidFill>
              </a:rPr>
              <a:t>2018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4441366" y="1199780"/>
            <a:ext cx="360000" cy="4054684"/>
          </a:xfrm>
          <a:prstGeom prst="rect">
            <a:avLst/>
          </a:prstGeom>
          <a:solidFill>
            <a:srgbClr val="F1F4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t"/>
          <a:lstStyle/>
          <a:p>
            <a:pPr algn="ctr"/>
            <a:r>
              <a:rPr lang="fr-FR" sz="800" b="1" dirty="0">
                <a:solidFill>
                  <a:schemeClr val="tx1"/>
                </a:solidFill>
              </a:rPr>
              <a:t>Jan.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4801366" y="1199780"/>
            <a:ext cx="360000" cy="405468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" tIns="18000" rIns="18000" bIns="1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fr-FR" sz="800" b="1" dirty="0">
                <a:solidFill>
                  <a:schemeClr val="tx1"/>
                </a:solidFill>
              </a:rPr>
              <a:t>Fév.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5161366" y="1199780"/>
            <a:ext cx="360000" cy="4054684"/>
          </a:xfrm>
          <a:prstGeom prst="rect">
            <a:avLst/>
          </a:prstGeom>
          <a:solidFill>
            <a:srgbClr val="F1F4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" tIns="18000" rIns="18000" bIns="1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fr-FR" sz="800" b="1" dirty="0">
                <a:solidFill>
                  <a:schemeClr val="tx1"/>
                </a:solidFill>
              </a:rPr>
              <a:t>Mar.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5521366" y="1199780"/>
            <a:ext cx="360000" cy="405468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" tIns="18000" rIns="18000" bIns="1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fr-FR" sz="800" b="1" dirty="0">
                <a:solidFill>
                  <a:schemeClr val="tx1"/>
                </a:solidFill>
              </a:rPr>
              <a:t>Avr.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5881366" y="1199780"/>
            <a:ext cx="360000" cy="4054684"/>
          </a:xfrm>
          <a:prstGeom prst="rect">
            <a:avLst/>
          </a:prstGeom>
          <a:solidFill>
            <a:srgbClr val="F1F4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" tIns="18000" rIns="18000" bIns="1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fr-FR" sz="800" b="1" dirty="0">
                <a:solidFill>
                  <a:schemeClr val="tx1"/>
                </a:solidFill>
              </a:rPr>
              <a:t>Mai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6241366" y="1199780"/>
            <a:ext cx="360000" cy="405468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" tIns="18000" rIns="18000" bIns="1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fr-FR" sz="800" b="1" dirty="0">
                <a:solidFill>
                  <a:schemeClr val="tx1"/>
                </a:solidFill>
              </a:rPr>
              <a:t>Juin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6601366" y="1199780"/>
            <a:ext cx="360000" cy="4054684"/>
          </a:xfrm>
          <a:prstGeom prst="rect">
            <a:avLst/>
          </a:prstGeom>
          <a:solidFill>
            <a:srgbClr val="F1F4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" tIns="18000" rIns="18000" bIns="1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fr-FR" sz="800" b="1" dirty="0">
                <a:solidFill>
                  <a:schemeClr val="tx1"/>
                </a:solidFill>
              </a:rPr>
              <a:t>Juil.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6961366" y="1199780"/>
            <a:ext cx="360000" cy="405468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" tIns="18000" rIns="18000" bIns="1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fr-FR" sz="800" b="1" dirty="0">
                <a:solidFill>
                  <a:schemeClr val="tx1"/>
                </a:solidFill>
              </a:rPr>
              <a:t>Août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7321366" y="1199780"/>
            <a:ext cx="360000" cy="4054684"/>
          </a:xfrm>
          <a:prstGeom prst="rect">
            <a:avLst/>
          </a:prstGeom>
          <a:solidFill>
            <a:srgbClr val="F1F4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" tIns="18000" rIns="18000" bIns="1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fr-FR" sz="800" b="1" dirty="0">
                <a:solidFill>
                  <a:schemeClr val="tx1"/>
                </a:solidFill>
              </a:rPr>
              <a:t>Sep.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7681366" y="1199780"/>
            <a:ext cx="360000" cy="405468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" tIns="18000" rIns="18000" bIns="1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fr-FR" sz="800" b="1" dirty="0">
                <a:solidFill>
                  <a:schemeClr val="tx1"/>
                </a:solidFill>
              </a:rPr>
              <a:t>Oct.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8041366" y="1199780"/>
            <a:ext cx="360000" cy="4054684"/>
          </a:xfrm>
          <a:prstGeom prst="rect">
            <a:avLst/>
          </a:prstGeom>
          <a:solidFill>
            <a:srgbClr val="F1F4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" tIns="18000" rIns="18000" bIns="1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fr-FR" sz="800" b="1" dirty="0">
                <a:solidFill>
                  <a:schemeClr val="tx1"/>
                </a:solidFill>
              </a:rPr>
              <a:t>Nov.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8401366" y="1199780"/>
            <a:ext cx="360000" cy="405468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" tIns="18000" rIns="18000" bIns="1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fr-FR" sz="800" b="1" dirty="0">
                <a:solidFill>
                  <a:schemeClr val="tx1"/>
                </a:solidFill>
              </a:rPr>
              <a:t>Déc.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4441366" y="1002438"/>
            <a:ext cx="4320000" cy="19734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fr-FR" sz="800" b="1" dirty="0">
                <a:solidFill>
                  <a:schemeClr val="tx1"/>
                </a:solidFill>
              </a:rPr>
              <a:t>2019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8760568" y="1199780"/>
            <a:ext cx="360000" cy="4054684"/>
          </a:xfrm>
          <a:prstGeom prst="rect">
            <a:avLst/>
          </a:prstGeom>
          <a:solidFill>
            <a:srgbClr val="F1F4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t"/>
          <a:lstStyle/>
          <a:p>
            <a:pPr algn="ctr"/>
            <a:r>
              <a:rPr lang="fr-FR" sz="800" b="1" dirty="0">
                <a:solidFill>
                  <a:schemeClr val="tx1"/>
                </a:solidFill>
              </a:rPr>
              <a:t>Jan.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9120568" y="1199780"/>
            <a:ext cx="360000" cy="405468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" tIns="18000" rIns="18000" bIns="1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fr-FR" sz="800" b="1" dirty="0">
                <a:solidFill>
                  <a:schemeClr val="tx1"/>
                </a:solidFill>
              </a:rPr>
              <a:t>Fév.</a:t>
            </a:r>
          </a:p>
        </p:txBody>
      </p:sp>
      <p:sp>
        <p:nvSpPr>
          <p:cNvPr id="40" name="Rectangle 39"/>
          <p:cNvSpPr/>
          <p:nvPr userDrawn="1"/>
        </p:nvSpPr>
        <p:spPr>
          <a:xfrm>
            <a:off x="9480568" y="1199780"/>
            <a:ext cx="360000" cy="4054684"/>
          </a:xfrm>
          <a:prstGeom prst="rect">
            <a:avLst/>
          </a:prstGeom>
          <a:solidFill>
            <a:srgbClr val="F1F4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" tIns="18000" rIns="18000" bIns="1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fr-FR" sz="800" b="1" dirty="0">
                <a:solidFill>
                  <a:schemeClr val="tx1"/>
                </a:solidFill>
              </a:rPr>
              <a:t>Mar.</a:t>
            </a:r>
          </a:p>
        </p:txBody>
      </p:sp>
      <p:sp>
        <p:nvSpPr>
          <p:cNvPr id="41" name="Rectangle 40"/>
          <p:cNvSpPr/>
          <p:nvPr userDrawn="1"/>
        </p:nvSpPr>
        <p:spPr>
          <a:xfrm>
            <a:off x="9840568" y="1199780"/>
            <a:ext cx="319432" cy="405468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" tIns="18000" rIns="18000" bIns="1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fr-FR" sz="800" b="1" dirty="0">
                <a:solidFill>
                  <a:schemeClr val="tx1"/>
                </a:solidFill>
              </a:rPr>
              <a:t>Avr.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8760569" y="1003974"/>
            <a:ext cx="1399431" cy="197342"/>
          </a:xfrm>
          <a:prstGeom prst="rect">
            <a:avLst/>
          </a:prstGeom>
          <a:solidFill>
            <a:srgbClr val="F1F4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fr-FR" sz="800" b="1" dirty="0">
                <a:solidFill>
                  <a:schemeClr val="tx1"/>
                </a:solidFill>
              </a:rPr>
              <a:t>2020</a:t>
            </a:r>
          </a:p>
        </p:txBody>
      </p:sp>
      <p:sp>
        <p:nvSpPr>
          <p:cNvPr id="44" name="Rectangle 43"/>
          <p:cNvSpPr/>
          <p:nvPr userDrawn="1"/>
        </p:nvSpPr>
        <p:spPr>
          <a:xfrm>
            <a:off x="1202761" y="1201316"/>
            <a:ext cx="360000" cy="405468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" tIns="18000" rIns="18000" bIns="1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fr-FR" sz="800" b="1" dirty="0">
                <a:solidFill>
                  <a:schemeClr val="tx1"/>
                </a:solidFill>
              </a:rPr>
              <a:t>Avr.</a:t>
            </a:r>
          </a:p>
        </p:txBody>
      </p:sp>
      <p:sp>
        <p:nvSpPr>
          <p:cNvPr id="46" name="Rectangle 45"/>
          <p:cNvSpPr/>
          <p:nvPr userDrawn="1"/>
        </p:nvSpPr>
        <p:spPr>
          <a:xfrm>
            <a:off x="1562761" y="1201316"/>
            <a:ext cx="360000" cy="4054684"/>
          </a:xfrm>
          <a:prstGeom prst="rect">
            <a:avLst/>
          </a:prstGeom>
          <a:solidFill>
            <a:srgbClr val="F1F4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" tIns="18000" rIns="18000" bIns="1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fr-FR" sz="800" b="1" dirty="0">
                <a:solidFill>
                  <a:schemeClr val="tx1"/>
                </a:solidFill>
              </a:rPr>
              <a:t>Mai</a:t>
            </a:r>
          </a:p>
        </p:txBody>
      </p:sp>
    </p:spTree>
    <p:extLst>
      <p:ext uri="{BB962C8B-B14F-4D97-AF65-F5344CB8AC3E}">
        <p14:creationId xmlns:p14="http://schemas.microsoft.com/office/powerpoint/2010/main" val="25359569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3271" y="1164167"/>
            <a:ext cx="4237991" cy="12268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161280" y="1164167"/>
            <a:ext cx="4237991" cy="12268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762000" y="3920338"/>
            <a:ext cx="4236720" cy="1116006"/>
          </a:xfrm>
        </p:spPr>
        <p:txBody>
          <a:bodyPr/>
          <a:lstStyle>
            <a:lvl1pPr marL="0" indent="0">
              <a:buNone/>
              <a:defRPr sz="1750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5161280" y="3920338"/>
            <a:ext cx="4236720" cy="1116006"/>
          </a:xfrm>
        </p:spPr>
        <p:txBody>
          <a:bodyPr/>
          <a:lstStyle>
            <a:lvl1pPr marL="0" indent="0">
              <a:buNone/>
              <a:defRPr sz="1750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63271" y="2550821"/>
            <a:ext cx="4237991" cy="12268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161280" y="2550821"/>
            <a:ext cx="4237991" cy="12268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496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3271" y="1164167"/>
            <a:ext cx="4237991" cy="12268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161280" y="1164167"/>
            <a:ext cx="4237991" cy="12268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762000" y="3920338"/>
            <a:ext cx="4236720" cy="1116006"/>
          </a:xfrm>
        </p:spPr>
        <p:txBody>
          <a:bodyPr/>
          <a:lstStyle>
            <a:lvl1pPr marL="0" indent="0">
              <a:buNone/>
              <a:defRPr sz="1750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5161280" y="3920338"/>
            <a:ext cx="4236720" cy="1116006"/>
          </a:xfrm>
        </p:spPr>
        <p:txBody>
          <a:bodyPr/>
          <a:lstStyle>
            <a:lvl1pPr marL="0" indent="0">
              <a:buNone/>
              <a:defRPr sz="1750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63271" y="2550821"/>
            <a:ext cx="4237991" cy="12268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161280" y="2550821"/>
            <a:ext cx="4237991" cy="12268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777875"/>
            <a:ext cx="8636000" cy="33866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667257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164166"/>
            <a:ext cx="2032000" cy="355509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63333" y="1164166"/>
            <a:ext cx="2032000" cy="355509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164667" y="1164166"/>
            <a:ext cx="2032000" cy="355509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66000" y="1164166"/>
            <a:ext cx="2032000" cy="355509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62000" y="3805995"/>
            <a:ext cx="2034540" cy="91326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67">
                <a:solidFill>
                  <a:srgbClr val="FFFFFF"/>
                </a:solidFill>
              </a:defRPr>
            </a:lvl2pPr>
            <a:lvl3pPr marL="285739" indent="-142869">
              <a:defRPr sz="1167">
                <a:solidFill>
                  <a:srgbClr val="FFFFFF"/>
                </a:solidFill>
              </a:defRPr>
            </a:lvl3pPr>
            <a:lvl4pPr marL="428608" indent="-142869">
              <a:defRPr sz="1167">
                <a:solidFill>
                  <a:srgbClr val="FFFFFF"/>
                </a:solidFill>
              </a:defRPr>
            </a:lvl4pPr>
            <a:lvl5pPr marL="619100" indent="-190492">
              <a:defRPr sz="11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962487" y="3805995"/>
            <a:ext cx="2034540" cy="91326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67">
                <a:solidFill>
                  <a:srgbClr val="FFFFFF"/>
                </a:solidFill>
              </a:defRPr>
            </a:lvl2pPr>
            <a:lvl3pPr marL="285739" indent="-142869">
              <a:defRPr sz="1167">
                <a:solidFill>
                  <a:srgbClr val="FFFFFF"/>
                </a:solidFill>
              </a:defRPr>
            </a:lvl3pPr>
            <a:lvl4pPr marL="428608" indent="-142869">
              <a:defRPr sz="1167">
                <a:solidFill>
                  <a:srgbClr val="FFFFFF"/>
                </a:solidFill>
              </a:defRPr>
            </a:lvl4pPr>
            <a:lvl5pPr marL="619100" indent="-190492">
              <a:defRPr sz="11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5162973" y="3805995"/>
            <a:ext cx="2034540" cy="91326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67">
                <a:solidFill>
                  <a:srgbClr val="FFFFFF"/>
                </a:solidFill>
              </a:defRPr>
            </a:lvl2pPr>
            <a:lvl3pPr marL="285739" indent="-142869">
              <a:defRPr sz="1167">
                <a:solidFill>
                  <a:srgbClr val="FFFFFF"/>
                </a:solidFill>
              </a:defRPr>
            </a:lvl3pPr>
            <a:lvl4pPr marL="428608" indent="-142869">
              <a:defRPr sz="1167">
                <a:solidFill>
                  <a:srgbClr val="FFFFFF"/>
                </a:solidFill>
              </a:defRPr>
            </a:lvl4pPr>
            <a:lvl5pPr marL="619100" indent="-190492">
              <a:defRPr sz="11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363460" y="3805995"/>
            <a:ext cx="2034540" cy="91326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67">
                <a:solidFill>
                  <a:srgbClr val="FFFFFF"/>
                </a:solidFill>
              </a:defRPr>
            </a:lvl2pPr>
            <a:lvl3pPr marL="285739" indent="-142869">
              <a:defRPr sz="1167">
                <a:solidFill>
                  <a:srgbClr val="FFFFFF"/>
                </a:solidFill>
              </a:defRPr>
            </a:lvl3pPr>
            <a:lvl4pPr marL="428608" indent="-142869">
              <a:defRPr sz="1167">
                <a:solidFill>
                  <a:srgbClr val="FFFFFF"/>
                </a:solidFill>
              </a:defRPr>
            </a:lvl4pPr>
            <a:lvl5pPr marL="619100" indent="-190492">
              <a:defRPr sz="11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217541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164166"/>
            <a:ext cx="2032000" cy="355509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63333" y="1164166"/>
            <a:ext cx="2032000" cy="355509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164667" y="1164166"/>
            <a:ext cx="2032000" cy="355509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66000" y="1164166"/>
            <a:ext cx="2032000" cy="355509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62000" y="3805995"/>
            <a:ext cx="2034540" cy="91326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67">
                <a:solidFill>
                  <a:srgbClr val="FFFFFF"/>
                </a:solidFill>
              </a:defRPr>
            </a:lvl2pPr>
            <a:lvl3pPr marL="285739" indent="-142869">
              <a:defRPr sz="1167">
                <a:solidFill>
                  <a:srgbClr val="FFFFFF"/>
                </a:solidFill>
              </a:defRPr>
            </a:lvl3pPr>
            <a:lvl4pPr marL="428608" indent="-142869">
              <a:defRPr sz="1167">
                <a:solidFill>
                  <a:srgbClr val="FFFFFF"/>
                </a:solidFill>
              </a:defRPr>
            </a:lvl4pPr>
            <a:lvl5pPr marL="619100" indent="-190492">
              <a:defRPr sz="11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962487" y="3805995"/>
            <a:ext cx="2034540" cy="91326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67">
                <a:solidFill>
                  <a:srgbClr val="FFFFFF"/>
                </a:solidFill>
              </a:defRPr>
            </a:lvl2pPr>
            <a:lvl3pPr marL="285739" indent="-142869">
              <a:defRPr sz="1167">
                <a:solidFill>
                  <a:srgbClr val="FFFFFF"/>
                </a:solidFill>
              </a:defRPr>
            </a:lvl3pPr>
            <a:lvl4pPr marL="428608" indent="-142869">
              <a:defRPr sz="1167">
                <a:solidFill>
                  <a:srgbClr val="FFFFFF"/>
                </a:solidFill>
              </a:defRPr>
            </a:lvl4pPr>
            <a:lvl5pPr marL="619100" indent="-190492">
              <a:defRPr sz="11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5162973" y="3805995"/>
            <a:ext cx="2034540" cy="91326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67">
                <a:solidFill>
                  <a:srgbClr val="FFFFFF"/>
                </a:solidFill>
              </a:defRPr>
            </a:lvl2pPr>
            <a:lvl3pPr marL="285739" indent="-142869">
              <a:defRPr sz="1167">
                <a:solidFill>
                  <a:srgbClr val="FFFFFF"/>
                </a:solidFill>
              </a:defRPr>
            </a:lvl3pPr>
            <a:lvl4pPr marL="428608" indent="-142869">
              <a:defRPr sz="1167">
                <a:solidFill>
                  <a:srgbClr val="FFFFFF"/>
                </a:solidFill>
              </a:defRPr>
            </a:lvl4pPr>
            <a:lvl5pPr marL="619100" indent="-190492">
              <a:defRPr sz="11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363460" y="3805995"/>
            <a:ext cx="2034540" cy="91326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67">
                <a:solidFill>
                  <a:srgbClr val="FFFFFF"/>
                </a:solidFill>
              </a:defRPr>
            </a:lvl2pPr>
            <a:lvl3pPr marL="285739" indent="-142869">
              <a:defRPr sz="1167">
                <a:solidFill>
                  <a:srgbClr val="FFFFFF"/>
                </a:solidFill>
              </a:defRPr>
            </a:lvl3pPr>
            <a:lvl4pPr marL="428608" indent="-142869">
              <a:defRPr sz="1167">
                <a:solidFill>
                  <a:srgbClr val="FFFFFF"/>
                </a:solidFill>
              </a:defRPr>
            </a:lvl4pPr>
            <a:lvl5pPr marL="619100" indent="-190492">
              <a:defRPr sz="11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777875"/>
            <a:ext cx="8636000" cy="33866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9378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164166"/>
            <a:ext cx="2773680" cy="355509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693160" y="1164166"/>
            <a:ext cx="2773680" cy="355509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624320" y="1164166"/>
            <a:ext cx="2773680" cy="355509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62000" y="3805995"/>
            <a:ext cx="2773680" cy="91326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67">
                <a:solidFill>
                  <a:srgbClr val="FFFFFF"/>
                </a:solidFill>
              </a:defRPr>
            </a:lvl2pPr>
            <a:lvl3pPr marL="285739" indent="-142869">
              <a:defRPr sz="1167">
                <a:solidFill>
                  <a:srgbClr val="FFFFFF"/>
                </a:solidFill>
              </a:defRPr>
            </a:lvl3pPr>
            <a:lvl4pPr marL="428608" indent="-142869">
              <a:defRPr sz="1167">
                <a:solidFill>
                  <a:srgbClr val="FFFFFF"/>
                </a:solidFill>
              </a:defRPr>
            </a:lvl4pPr>
            <a:lvl5pPr marL="619100" indent="-190492">
              <a:defRPr sz="11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693160" y="3805995"/>
            <a:ext cx="2773680" cy="91326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67">
                <a:solidFill>
                  <a:srgbClr val="FFFFFF"/>
                </a:solidFill>
              </a:defRPr>
            </a:lvl2pPr>
            <a:lvl3pPr marL="285739" indent="-142869">
              <a:defRPr sz="1167">
                <a:solidFill>
                  <a:srgbClr val="FFFFFF"/>
                </a:solidFill>
              </a:defRPr>
            </a:lvl3pPr>
            <a:lvl4pPr marL="428608" indent="-142869">
              <a:defRPr sz="1167">
                <a:solidFill>
                  <a:srgbClr val="FFFFFF"/>
                </a:solidFill>
              </a:defRPr>
            </a:lvl4pPr>
            <a:lvl5pPr marL="619100" indent="-190492">
              <a:defRPr sz="11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6624320" y="3805995"/>
            <a:ext cx="2773680" cy="91326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67">
                <a:solidFill>
                  <a:srgbClr val="FFFFFF"/>
                </a:solidFill>
              </a:defRPr>
            </a:lvl2pPr>
            <a:lvl3pPr marL="285739" indent="-142869">
              <a:defRPr sz="1167">
                <a:solidFill>
                  <a:srgbClr val="FFFFFF"/>
                </a:solidFill>
              </a:defRPr>
            </a:lvl3pPr>
            <a:lvl4pPr marL="428608" indent="-142869">
              <a:defRPr sz="1167">
                <a:solidFill>
                  <a:srgbClr val="FFFFFF"/>
                </a:solidFill>
              </a:defRPr>
            </a:lvl4pPr>
            <a:lvl5pPr marL="619100" indent="-190492">
              <a:defRPr sz="11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705697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164166"/>
            <a:ext cx="2773680" cy="355509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693160" y="1164166"/>
            <a:ext cx="2773680" cy="355509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624320" y="1164166"/>
            <a:ext cx="2773680" cy="355509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62000" y="3805995"/>
            <a:ext cx="2773680" cy="91326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67">
                <a:solidFill>
                  <a:srgbClr val="FFFFFF"/>
                </a:solidFill>
              </a:defRPr>
            </a:lvl2pPr>
            <a:lvl3pPr marL="285739" indent="-142869">
              <a:defRPr sz="1167">
                <a:solidFill>
                  <a:srgbClr val="FFFFFF"/>
                </a:solidFill>
              </a:defRPr>
            </a:lvl3pPr>
            <a:lvl4pPr marL="428608" indent="-142869">
              <a:defRPr sz="1167">
                <a:solidFill>
                  <a:srgbClr val="FFFFFF"/>
                </a:solidFill>
              </a:defRPr>
            </a:lvl4pPr>
            <a:lvl5pPr marL="619100" indent="-190492">
              <a:defRPr sz="11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693160" y="3805995"/>
            <a:ext cx="2773680" cy="91326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67">
                <a:solidFill>
                  <a:srgbClr val="FFFFFF"/>
                </a:solidFill>
              </a:defRPr>
            </a:lvl2pPr>
            <a:lvl3pPr marL="285739" indent="-142869">
              <a:defRPr sz="1167">
                <a:solidFill>
                  <a:srgbClr val="FFFFFF"/>
                </a:solidFill>
              </a:defRPr>
            </a:lvl3pPr>
            <a:lvl4pPr marL="428608" indent="-142869">
              <a:defRPr sz="1167">
                <a:solidFill>
                  <a:srgbClr val="FFFFFF"/>
                </a:solidFill>
              </a:defRPr>
            </a:lvl4pPr>
            <a:lvl5pPr marL="619100" indent="-190492">
              <a:defRPr sz="11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6624320" y="3805995"/>
            <a:ext cx="2773680" cy="91326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67">
                <a:solidFill>
                  <a:srgbClr val="FFFFFF"/>
                </a:solidFill>
              </a:defRPr>
            </a:lvl2pPr>
            <a:lvl3pPr marL="285739" indent="-142869">
              <a:defRPr sz="1167">
                <a:solidFill>
                  <a:srgbClr val="FFFFFF"/>
                </a:solidFill>
              </a:defRPr>
            </a:lvl3pPr>
            <a:lvl4pPr marL="428608" indent="-142869">
              <a:defRPr sz="1167">
                <a:solidFill>
                  <a:srgbClr val="FFFFFF"/>
                </a:solidFill>
              </a:defRPr>
            </a:lvl4pPr>
            <a:lvl5pPr marL="619100" indent="-190492">
              <a:defRPr sz="11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777875"/>
            <a:ext cx="8636000" cy="33866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153271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164166"/>
            <a:ext cx="4237991" cy="355509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160009" y="1164166"/>
            <a:ext cx="4237991" cy="355509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62000" y="4062540"/>
            <a:ext cx="4236720" cy="65671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67">
                <a:solidFill>
                  <a:srgbClr val="FFFFFF"/>
                </a:solidFill>
              </a:defRPr>
            </a:lvl2pPr>
            <a:lvl3pPr marL="285739" indent="-142869">
              <a:defRPr sz="1167">
                <a:solidFill>
                  <a:srgbClr val="FFFFFF"/>
                </a:solidFill>
              </a:defRPr>
            </a:lvl3pPr>
            <a:lvl4pPr marL="428608" indent="-142869">
              <a:defRPr sz="1167">
                <a:solidFill>
                  <a:srgbClr val="FFFFFF"/>
                </a:solidFill>
              </a:defRPr>
            </a:lvl4pPr>
            <a:lvl5pPr marL="619100" indent="-190492">
              <a:defRPr sz="11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161280" y="4062540"/>
            <a:ext cx="4236720" cy="65671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67">
                <a:solidFill>
                  <a:srgbClr val="FFFFFF"/>
                </a:solidFill>
              </a:defRPr>
            </a:lvl2pPr>
            <a:lvl3pPr marL="285739" indent="-142869">
              <a:defRPr sz="1167">
                <a:solidFill>
                  <a:srgbClr val="FFFFFF"/>
                </a:solidFill>
              </a:defRPr>
            </a:lvl3pPr>
            <a:lvl4pPr marL="428608" indent="-142869">
              <a:defRPr sz="1167">
                <a:solidFill>
                  <a:srgbClr val="FFFFFF"/>
                </a:solidFill>
              </a:defRPr>
            </a:lvl4pPr>
            <a:lvl5pPr marL="619100" indent="-190492">
              <a:defRPr sz="11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777875"/>
            <a:ext cx="8636000" cy="33866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858152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164166"/>
            <a:ext cx="4237991" cy="355509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160009" y="1164166"/>
            <a:ext cx="4237991" cy="355509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62000" y="4062540"/>
            <a:ext cx="4236720" cy="65671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67">
                <a:solidFill>
                  <a:srgbClr val="FFFFFF"/>
                </a:solidFill>
              </a:defRPr>
            </a:lvl2pPr>
            <a:lvl3pPr marL="285739" indent="-142869">
              <a:defRPr sz="1167">
                <a:solidFill>
                  <a:srgbClr val="FFFFFF"/>
                </a:solidFill>
              </a:defRPr>
            </a:lvl3pPr>
            <a:lvl4pPr marL="428608" indent="-142869">
              <a:defRPr sz="1167">
                <a:solidFill>
                  <a:srgbClr val="FFFFFF"/>
                </a:solidFill>
              </a:defRPr>
            </a:lvl4pPr>
            <a:lvl5pPr marL="619100" indent="-190492">
              <a:defRPr sz="11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161280" y="4062540"/>
            <a:ext cx="4236720" cy="65671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67">
                <a:solidFill>
                  <a:srgbClr val="FFFFFF"/>
                </a:solidFill>
              </a:defRPr>
            </a:lvl2pPr>
            <a:lvl3pPr marL="285739" indent="-142869">
              <a:defRPr sz="1167">
                <a:solidFill>
                  <a:srgbClr val="FFFFFF"/>
                </a:solidFill>
              </a:defRPr>
            </a:lvl3pPr>
            <a:lvl4pPr marL="428608" indent="-142869">
              <a:defRPr sz="1167">
                <a:solidFill>
                  <a:srgbClr val="FFFFFF"/>
                </a:solidFill>
              </a:defRPr>
            </a:lvl4pPr>
            <a:lvl5pPr marL="619100" indent="-190492">
              <a:defRPr sz="11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490341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164167"/>
            <a:ext cx="2032000" cy="220339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63333" y="1164167"/>
            <a:ext cx="2032000" cy="220339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164667" y="1164167"/>
            <a:ext cx="2032000" cy="220339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66000" y="1164167"/>
            <a:ext cx="2032000" cy="220339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62000" y="2454294"/>
            <a:ext cx="2034540" cy="91326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67">
                <a:solidFill>
                  <a:srgbClr val="FFFFFF"/>
                </a:solidFill>
              </a:defRPr>
            </a:lvl2pPr>
            <a:lvl3pPr marL="285739" indent="-142869">
              <a:defRPr sz="1167">
                <a:solidFill>
                  <a:srgbClr val="FFFFFF"/>
                </a:solidFill>
              </a:defRPr>
            </a:lvl3pPr>
            <a:lvl4pPr marL="428608" indent="-142869">
              <a:defRPr sz="1167">
                <a:solidFill>
                  <a:srgbClr val="FFFFFF"/>
                </a:solidFill>
              </a:defRPr>
            </a:lvl4pPr>
            <a:lvl5pPr marL="619100" indent="-190492">
              <a:defRPr sz="11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962487" y="2454294"/>
            <a:ext cx="2034540" cy="91326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67">
                <a:solidFill>
                  <a:srgbClr val="FFFFFF"/>
                </a:solidFill>
              </a:defRPr>
            </a:lvl2pPr>
            <a:lvl3pPr marL="285739" indent="-142869">
              <a:defRPr sz="1167">
                <a:solidFill>
                  <a:srgbClr val="FFFFFF"/>
                </a:solidFill>
              </a:defRPr>
            </a:lvl3pPr>
            <a:lvl4pPr marL="428608" indent="-142869">
              <a:defRPr sz="1167">
                <a:solidFill>
                  <a:srgbClr val="FFFFFF"/>
                </a:solidFill>
              </a:defRPr>
            </a:lvl4pPr>
            <a:lvl5pPr marL="619100" indent="-190492">
              <a:defRPr sz="11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5162973" y="2454294"/>
            <a:ext cx="2034540" cy="91326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67">
                <a:solidFill>
                  <a:srgbClr val="FFFFFF"/>
                </a:solidFill>
              </a:defRPr>
            </a:lvl2pPr>
            <a:lvl3pPr marL="285739" indent="-142869">
              <a:defRPr sz="1167">
                <a:solidFill>
                  <a:srgbClr val="FFFFFF"/>
                </a:solidFill>
              </a:defRPr>
            </a:lvl3pPr>
            <a:lvl4pPr marL="428608" indent="-142869">
              <a:defRPr sz="1167">
                <a:solidFill>
                  <a:srgbClr val="FFFFFF"/>
                </a:solidFill>
              </a:defRPr>
            </a:lvl4pPr>
            <a:lvl5pPr marL="619100" indent="-190492">
              <a:defRPr sz="11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363460" y="2454294"/>
            <a:ext cx="2034540" cy="91326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67">
                <a:solidFill>
                  <a:srgbClr val="FFFFFF"/>
                </a:solidFill>
              </a:defRPr>
            </a:lvl2pPr>
            <a:lvl3pPr marL="285739" indent="-142869">
              <a:defRPr sz="1167">
                <a:solidFill>
                  <a:srgbClr val="FFFFFF"/>
                </a:solidFill>
              </a:defRPr>
            </a:lvl3pPr>
            <a:lvl4pPr marL="428608" indent="-142869">
              <a:defRPr sz="1167">
                <a:solidFill>
                  <a:srgbClr val="FFFFFF"/>
                </a:solidFill>
              </a:defRPr>
            </a:lvl4pPr>
            <a:lvl5pPr marL="619100" indent="-190492">
              <a:defRPr sz="11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762000" y="3510254"/>
            <a:ext cx="2034540" cy="1427965"/>
          </a:xfrm>
        </p:spPr>
        <p:txBody>
          <a:bodyPr/>
          <a:lstStyle>
            <a:lvl1pPr marL="0" indent="0">
              <a:buNone/>
              <a:defRPr sz="1167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962487" y="3510254"/>
            <a:ext cx="2034540" cy="1427965"/>
          </a:xfrm>
        </p:spPr>
        <p:txBody>
          <a:bodyPr>
            <a:normAutofit/>
          </a:bodyPr>
          <a:lstStyle>
            <a:lvl1pPr marL="0" indent="0">
              <a:buNone/>
              <a:defRPr sz="1167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5162973" y="3510254"/>
            <a:ext cx="2034540" cy="1427965"/>
          </a:xfrm>
        </p:spPr>
        <p:txBody>
          <a:bodyPr>
            <a:normAutofit/>
          </a:bodyPr>
          <a:lstStyle>
            <a:lvl1pPr marL="0" indent="0">
              <a:buNone/>
              <a:defRPr sz="1167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7363460" y="3510254"/>
            <a:ext cx="2034540" cy="1427965"/>
          </a:xfrm>
        </p:spPr>
        <p:txBody>
          <a:bodyPr>
            <a:normAutofit/>
          </a:bodyPr>
          <a:lstStyle>
            <a:lvl1pPr marL="0" indent="0">
              <a:buNone/>
              <a:defRPr sz="1167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2138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164167"/>
            <a:ext cx="2032000" cy="220339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63333" y="1164167"/>
            <a:ext cx="2032000" cy="220339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164667" y="1164167"/>
            <a:ext cx="2032000" cy="220339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66000" y="1164167"/>
            <a:ext cx="2032000" cy="220339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62000" y="2454294"/>
            <a:ext cx="2034540" cy="91326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67">
                <a:solidFill>
                  <a:srgbClr val="FFFFFF"/>
                </a:solidFill>
              </a:defRPr>
            </a:lvl2pPr>
            <a:lvl3pPr marL="285739" indent="-142869">
              <a:defRPr sz="1167">
                <a:solidFill>
                  <a:srgbClr val="FFFFFF"/>
                </a:solidFill>
              </a:defRPr>
            </a:lvl3pPr>
            <a:lvl4pPr marL="428608" indent="-142869">
              <a:defRPr sz="1167">
                <a:solidFill>
                  <a:srgbClr val="FFFFFF"/>
                </a:solidFill>
              </a:defRPr>
            </a:lvl4pPr>
            <a:lvl5pPr marL="619100" indent="-190492">
              <a:defRPr sz="11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962487" y="2454294"/>
            <a:ext cx="2034540" cy="91326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67">
                <a:solidFill>
                  <a:srgbClr val="FFFFFF"/>
                </a:solidFill>
              </a:defRPr>
            </a:lvl2pPr>
            <a:lvl3pPr marL="285739" indent="-142869">
              <a:defRPr sz="1167">
                <a:solidFill>
                  <a:srgbClr val="FFFFFF"/>
                </a:solidFill>
              </a:defRPr>
            </a:lvl3pPr>
            <a:lvl4pPr marL="428608" indent="-142869">
              <a:defRPr sz="1167">
                <a:solidFill>
                  <a:srgbClr val="FFFFFF"/>
                </a:solidFill>
              </a:defRPr>
            </a:lvl4pPr>
            <a:lvl5pPr marL="619100" indent="-190492">
              <a:defRPr sz="11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5162973" y="2454294"/>
            <a:ext cx="2034540" cy="91326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67">
                <a:solidFill>
                  <a:srgbClr val="FFFFFF"/>
                </a:solidFill>
              </a:defRPr>
            </a:lvl2pPr>
            <a:lvl3pPr marL="285739" indent="-142869">
              <a:defRPr sz="1167">
                <a:solidFill>
                  <a:srgbClr val="FFFFFF"/>
                </a:solidFill>
              </a:defRPr>
            </a:lvl3pPr>
            <a:lvl4pPr marL="428608" indent="-142869">
              <a:defRPr sz="1167">
                <a:solidFill>
                  <a:srgbClr val="FFFFFF"/>
                </a:solidFill>
              </a:defRPr>
            </a:lvl4pPr>
            <a:lvl5pPr marL="619100" indent="-190492">
              <a:defRPr sz="11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363460" y="2454294"/>
            <a:ext cx="2034540" cy="91326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67">
                <a:solidFill>
                  <a:srgbClr val="FFFFFF"/>
                </a:solidFill>
              </a:defRPr>
            </a:lvl2pPr>
            <a:lvl3pPr marL="285739" indent="-142869">
              <a:defRPr sz="1167">
                <a:solidFill>
                  <a:srgbClr val="FFFFFF"/>
                </a:solidFill>
              </a:defRPr>
            </a:lvl3pPr>
            <a:lvl4pPr marL="428608" indent="-142869">
              <a:defRPr sz="1167">
                <a:solidFill>
                  <a:srgbClr val="FFFFFF"/>
                </a:solidFill>
              </a:defRPr>
            </a:lvl4pPr>
            <a:lvl5pPr marL="619100" indent="-190492">
              <a:defRPr sz="11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762000" y="3510254"/>
            <a:ext cx="2034540" cy="1427965"/>
          </a:xfrm>
        </p:spPr>
        <p:txBody>
          <a:bodyPr/>
          <a:lstStyle>
            <a:lvl1pPr marL="0" indent="0">
              <a:buNone/>
              <a:defRPr sz="1167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962487" y="3510254"/>
            <a:ext cx="2034540" cy="1427965"/>
          </a:xfrm>
        </p:spPr>
        <p:txBody>
          <a:bodyPr>
            <a:normAutofit/>
          </a:bodyPr>
          <a:lstStyle>
            <a:lvl1pPr marL="0" indent="0">
              <a:buNone/>
              <a:defRPr sz="1167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5162973" y="3510254"/>
            <a:ext cx="2034540" cy="1427965"/>
          </a:xfrm>
        </p:spPr>
        <p:txBody>
          <a:bodyPr>
            <a:normAutofit/>
          </a:bodyPr>
          <a:lstStyle>
            <a:lvl1pPr marL="0" indent="0">
              <a:buNone/>
              <a:defRPr sz="1167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7363460" y="3510254"/>
            <a:ext cx="2034540" cy="1427965"/>
          </a:xfrm>
        </p:spPr>
        <p:txBody>
          <a:bodyPr>
            <a:normAutofit/>
          </a:bodyPr>
          <a:lstStyle>
            <a:lvl1pPr marL="0" indent="0">
              <a:buNone/>
              <a:defRPr sz="1167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762000" y="777875"/>
            <a:ext cx="8636000" cy="33866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747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de contenu et enc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Titre de la partie</a:t>
            </a:r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 bwMode="gray">
          <a:xfrm>
            <a:off x="0" y="5107782"/>
            <a:ext cx="1015774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2"/>
          <p:cNvSpPr>
            <a:spLocks noGrp="1"/>
          </p:cNvSpPr>
          <p:nvPr>
            <p:ph idx="1"/>
          </p:nvPr>
        </p:nvSpPr>
        <p:spPr bwMode="gray">
          <a:xfrm>
            <a:off x="1038933" y="757268"/>
            <a:ext cx="8801805" cy="43505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</p:txBody>
      </p:sp>
    </p:spTree>
    <p:extLst>
      <p:ext uri="{BB962C8B-B14F-4D97-AF65-F5344CB8AC3E}">
        <p14:creationId xmlns:p14="http://schemas.microsoft.com/office/powerpoint/2010/main" val="26227313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164167"/>
            <a:ext cx="2773680" cy="220339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693160" y="1164167"/>
            <a:ext cx="2773680" cy="220339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624320" y="1164167"/>
            <a:ext cx="2773680" cy="220339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62000" y="2454294"/>
            <a:ext cx="2773680" cy="91326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67">
                <a:solidFill>
                  <a:srgbClr val="FFFFFF"/>
                </a:solidFill>
              </a:defRPr>
            </a:lvl2pPr>
            <a:lvl3pPr marL="285739" indent="-142869">
              <a:defRPr sz="1167">
                <a:solidFill>
                  <a:srgbClr val="FFFFFF"/>
                </a:solidFill>
              </a:defRPr>
            </a:lvl3pPr>
            <a:lvl4pPr marL="428608" indent="-142869">
              <a:defRPr sz="1167">
                <a:solidFill>
                  <a:srgbClr val="FFFFFF"/>
                </a:solidFill>
              </a:defRPr>
            </a:lvl4pPr>
            <a:lvl5pPr marL="619100" indent="-190492">
              <a:defRPr sz="11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693160" y="2454294"/>
            <a:ext cx="2773680" cy="91326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67">
                <a:solidFill>
                  <a:srgbClr val="FFFFFF"/>
                </a:solidFill>
              </a:defRPr>
            </a:lvl2pPr>
            <a:lvl3pPr marL="285739" indent="-142869">
              <a:defRPr sz="1167">
                <a:solidFill>
                  <a:srgbClr val="FFFFFF"/>
                </a:solidFill>
              </a:defRPr>
            </a:lvl3pPr>
            <a:lvl4pPr marL="428608" indent="-142869">
              <a:defRPr sz="1167">
                <a:solidFill>
                  <a:srgbClr val="FFFFFF"/>
                </a:solidFill>
              </a:defRPr>
            </a:lvl4pPr>
            <a:lvl5pPr marL="619100" indent="-190492">
              <a:defRPr sz="11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6624320" y="2454294"/>
            <a:ext cx="2773680" cy="91326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67">
                <a:solidFill>
                  <a:srgbClr val="FFFFFF"/>
                </a:solidFill>
              </a:defRPr>
            </a:lvl2pPr>
            <a:lvl3pPr marL="285739" indent="-142869">
              <a:defRPr sz="1167">
                <a:solidFill>
                  <a:srgbClr val="FFFFFF"/>
                </a:solidFill>
              </a:defRPr>
            </a:lvl3pPr>
            <a:lvl4pPr marL="428608" indent="-142869">
              <a:defRPr sz="1167">
                <a:solidFill>
                  <a:srgbClr val="FFFFFF"/>
                </a:solidFill>
              </a:defRPr>
            </a:lvl4pPr>
            <a:lvl5pPr marL="619100" indent="-190492">
              <a:defRPr sz="11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762000" y="3510254"/>
            <a:ext cx="2773680" cy="1458910"/>
          </a:xfrm>
        </p:spPr>
        <p:txBody>
          <a:bodyPr/>
          <a:lstStyle>
            <a:lvl1pPr marL="0" indent="0">
              <a:buNone/>
              <a:defRPr sz="1750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693160" y="3510254"/>
            <a:ext cx="2773680" cy="1458910"/>
          </a:xfrm>
        </p:spPr>
        <p:txBody>
          <a:bodyPr/>
          <a:lstStyle>
            <a:lvl1pPr marL="0" indent="0">
              <a:buNone/>
              <a:defRPr sz="1750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6624320" y="3510254"/>
            <a:ext cx="2773680" cy="1458910"/>
          </a:xfrm>
        </p:spPr>
        <p:txBody>
          <a:bodyPr/>
          <a:lstStyle>
            <a:lvl1pPr marL="0" indent="0">
              <a:buNone/>
              <a:defRPr sz="1750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762000" y="777875"/>
            <a:ext cx="8636000" cy="33866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429431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164167"/>
            <a:ext cx="2773680" cy="220339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693160" y="1164167"/>
            <a:ext cx="2773680" cy="220339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624320" y="1164167"/>
            <a:ext cx="2773680" cy="220339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62000" y="2454294"/>
            <a:ext cx="2773680" cy="91326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67">
                <a:solidFill>
                  <a:srgbClr val="FFFFFF"/>
                </a:solidFill>
              </a:defRPr>
            </a:lvl2pPr>
            <a:lvl3pPr marL="285739" indent="-142869">
              <a:defRPr sz="1167">
                <a:solidFill>
                  <a:srgbClr val="FFFFFF"/>
                </a:solidFill>
              </a:defRPr>
            </a:lvl3pPr>
            <a:lvl4pPr marL="428608" indent="-142869">
              <a:defRPr sz="1167">
                <a:solidFill>
                  <a:srgbClr val="FFFFFF"/>
                </a:solidFill>
              </a:defRPr>
            </a:lvl4pPr>
            <a:lvl5pPr marL="619100" indent="-190492">
              <a:defRPr sz="11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693160" y="2454294"/>
            <a:ext cx="2773680" cy="91326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67">
                <a:solidFill>
                  <a:srgbClr val="FFFFFF"/>
                </a:solidFill>
              </a:defRPr>
            </a:lvl2pPr>
            <a:lvl3pPr marL="285739" indent="-142869">
              <a:defRPr sz="1167">
                <a:solidFill>
                  <a:srgbClr val="FFFFFF"/>
                </a:solidFill>
              </a:defRPr>
            </a:lvl3pPr>
            <a:lvl4pPr marL="428608" indent="-142869">
              <a:defRPr sz="1167">
                <a:solidFill>
                  <a:srgbClr val="FFFFFF"/>
                </a:solidFill>
              </a:defRPr>
            </a:lvl4pPr>
            <a:lvl5pPr marL="619100" indent="-190492">
              <a:defRPr sz="11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6624320" y="2454294"/>
            <a:ext cx="2773680" cy="91326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67">
                <a:solidFill>
                  <a:srgbClr val="FFFFFF"/>
                </a:solidFill>
              </a:defRPr>
            </a:lvl2pPr>
            <a:lvl3pPr marL="285739" indent="-142869">
              <a:defRPr sz="1167">
                <a:solidFill>
                  <a:srgbClr val="FFFFFF"/>
                </a:solidFill>
              </a:defRPr>
            </a:lvl3pPr>
            <a:lvl4pPr marL="428608" indent="-142869">
              <a:defRPr sz="1167">
                <a:solidFill>
                  <a:srgbClr val="FFFFFF"/>
                </a:solidFill>
              </a:defRPr>
            </a:lvl4pPr>
            <a:lvl5pPr marL="619100" indent="-190492">
              <a:defRPr sz="11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762000" y="3510254"/>
            <a:ext cx="2773680" cy="1458910"/>
          </a:xfrm>
        </p:spPr>
        <p:txBody>
          <a:bodyPr/>
          <a:lstStyle>
            <a:lvl1pPr marL="0" indent="0">
              <a:buNone/>
              <a:defRPr sz="1750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693160" y="3510254"/>
            <a:ext cx="2773680" cy="1458910"/>
          </a:xfrm>
        </p:spPr>
        <p:txBody>
          <a:bodyPr/>
          <a:lstStyle>
            <a:lvl1pPr marL="0" indent="0">
              <a:buNone/>
              <a:defRPr sz="1750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6624320" y="3510254"/>
            <a:ext cx="2773680" cy="1458910"/>
          </a:xfrm>
        </p:spPr>
        <p:txBody>
          <a:bodyPr/>
          <a:lstStyle>
            <a:lvl1pPr marL="0" indent="0">
              <a:buNone/>
              <a:defRPr sz="1750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49376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164167"/>
            <a:ext cx="4237991" cy="220339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160009" y="1164167"/>
            <a:ext cx="4237991" cy="220339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62000" y="2710839"/>
            <a:ext cx="4236720" cy="65671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67">
                <a:solidFill>
                  <a:srgbClr val="FFFFFF"/>
                </a:solidFill>
              </a:defRPr>
            </a:lvl2pPr>
            <a:lvl3pPr marL="285739" indent="-142869">
              <a:defRPr sz="1167">
                <a:solidFill>
                  <a:srgbClr val="FFFFFF"/>
                </a:solidFill>
              </a:defRPr>
            </a:lvl3pPr>
            <a:lvl4pPr marL="428608" indent="-142869">
              <a:defRPr sz="1167">
                <a:solidFill>
                  <a:srgbClr val="FFFFFF"/>
                </a:solidFill>
              </a:defRPr>
            </a:lvl4pPr>
            <a:lvl5pPr marL="619100" indent="-190492">
              <a:defRPr sz="11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161280" y="2710839"/>
            <a:ext cx="4236720" cy="65671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67">
                <a:solidFill>
                  <a:srgbClr val="FFFFFF"/>
                </a:solidFill>
              </a:defRPr>
            </a:lvl2pPr>
            <a:lvl3pPr marL="285739" indent="-142869">
              <a:defRPr sz="1167">
                <a:solidFill>
                  <a:srgbClr val="FFFFFF"/>
                </a:solidFill>
              </a:defRPr>
            </a:lvl3pPr>
            <a:lvl4pPr marL="428608" indent="-142869">
              <a:defRPr sz="1167">
                <a:solidFill>
                  <a:srgbClr val="FFFFFF"/>
                </a:solidFill>
              </a:defRPr>
            </a:lvl4pPr>
            <a:lvl5pPr marL="619100" indent="-190492">
              <a:defRPr sz="11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762000" y="3510254"/>
            <a:ext cx="4236720" cy="1419222"/>
          </a:xfrm>
        </p:spPr>
        <p:txBody>
          <a:bodyPr/>
          <a:lstStyle>
            <a:lvl1pPr marL="0" indent="0">
              <a:buNone/>
              <a:defRPr sz="1750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161280" y="3510254"/>
            <a:ext cx="4236720" cy="1419222"/>
          </a:xfrm>
        </p:spPr>
        <p:txBody>
          <a:bodyPr/>
          <a:lstStyle>
            <a:lvl1pPr marL="0" indent="0">
              <a:buNone/>
              <a:defRPr sz="1750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09644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164167"/>
            <a:ext cx="4237991" cy="220339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160009" y="1164167"/>
            <a:ext cx="4237991" cy="220339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67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62000" y="2710839"/>
            <a:ext cx="4236720" cy="65671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67">
                <a:solidFill>
                  <a:srgbClr val="FFFFFF"/>
                </a:solidFill>
              </a:defRPr>
            </a:lvl2pPr>
            <a:lvl3pPr marL="285739" indent="-142869">
              <a:defRPr sz="1167">
                <a:solidFill>
                  <a:srgbClr val="FFFFFF"/>
                </a:solidFill>
              </a:defRPr>
            </a:lvl3pPr>
            <a:lvl4pPr marL="428608" indent="-142869">
              <a:defRPr sz="1167">
                <a:solidFill>
                  <a:srgbClr val="FFFFFF"/>
                </a:solidFill>
              </a:defRPr>
            </a:lvl4pPr>
            <a:lvl5pPr marL="619100" indent="-190492">
              <a:defRPr sz="11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161280" y="2710839"/>
            <a:ext cx="4236720" cy="65671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67">
                <a:solidFill>
                  <a:srgbClr val="FFFFFF"/>
                </a:solidFill>
              </a:defRPr>
            </a:lvl2pPr>
            <a:lvl3pPr marL="285739" indent="-142869">
              <a:defRPr sz="1167">
                <a:solidFill>
                  <a:srgbClr val="FFFFFF"/>
                </a:solidFill>
              </a:defRPr>
            </a:lvl3pPr>
            <a:lvl4pPr marL="428608" indent="-142869">
              <a:defRPr sz="1167">
                <a:solidFill>
                  <a:srgbClr val="FFFFFF"/>
                </a:solidFill>
              </a:defRPr>
            </a:lvl4pPr>
            <a:lvl5pPr marL="619100" indent="-190492">
              <a:defRPr sz="11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762000" y="3510254"/>
            <a:ext cx="4236720" cy="1419222"/>
          </a:xfrm>
        </p:spPr>
        <p:txBody>
          <a:bodyPr/>
          <a:lstStyle>
            <a:lvl1pPr marL="0" indent="0">
              <a:buNone/>
              <a:defRPr sz="1750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161280" y="3510254"/>
            <a:ext cx="4236720" cy="1419222"/>
          </a:xfrm>
        </p:spPr>
        <p:txBody>
          <a:bodyPr/>
          <a:lstStyle>
            <a:lvl1pPr marL="0" indent="0">
              <a:buNone/>
              <a:defRPr sz="1750"/>
            </a:lvl1pPr>
            <a:lvl2pPr marL="142869" indent="-142869">
              <a:buFont typeface="Arial" panose="020B0604020202020204" pitchFamily="34" charset="0"/>
              <a:buChar char="•"/>
              <a:defRPr sz="1167"/>
            </a:lvl2pPr>
            <a:lvl3pPr marL="285739" indent="-142869">
              <a:defRPr sz="1167"/>
            </a:lvl3pPr>
            <a:lvl4pPr marL="428608" indent="-142869">
              <a:defRPr sz="1167"/>
            </a:lvl4pPr>
            <a:lvl5pPr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762000" y="777875"/>
            <a:ext cx="8636000" cy="33866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750915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79489" y="1366492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364930" y="1366491"/>
            <a:ext cx="1149357" cy="8153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03092" y="1366492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8532" y="1366491"/>
            <a:ext cx="1149357" cy="8153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326694" y="1366492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212135" y="1366491"/>
            <a:ext cx="1149357" cy="8153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750297" y="1366492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8635737" y="1366491"/>
            <a:ext cx="1149357" cy="8153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79489" y="2627957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364930" y="2627956"/>
            <a:ext cx="1149357" cy="8153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03092" y="2627957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8532" y="2627956"/>
            <a:ext cx="1149357" cy="8153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5326694" y="2627957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212135" y="2627956"/>
            <a:ext cx="1149357" cy="8153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7750297" y="2627957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8635737" y="2627956"/>
            <a:ext cx="1149357" cy="8153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79489" y="3889421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364930" y="3889420"/>
            <a:ext cx="1149357" cy="8153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903092" y="3889421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788532" y="3889420"/>
            <a:ext cx="1149357" cy="8153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5326694" y="3889421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212135" y="3889420"/>
            <a:ext cx="1149357" cy="8153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7750297" y="3889421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8635737" y="3889420"/>
            <a:ext cx="1149357" cy="8153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27289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79489" y="1366492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364930" y="1366491"/>
            <a:ext cx="1149357" cy="8153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03092" y="1366492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8532" y="1366491"/>
            <a:ext cx="1149357" cy="8153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326694" y="1366492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212135" y="1366491"/>
            <a:ext cx="1149357" cy="8153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750297" y="1366492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8635737" y="1366491"/>
            <a:ext cx="1149357" cy="8153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79489" y="2627957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364930" y="2627956"/>
            <a:ext cx="1149357" cy="8153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03092" y="2627957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8532" y="2627956"/>
            <a:ext cx="1149357" cy="8153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5326694" y="2627957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212135" y="2627956"/>
            <a:ext cx="1149357" cy="8153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7750297" y="2627957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8635737" y="2627956"/>
            <a:ext cx="1149357" cy="8153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79489" y="3889421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364930" y="3889420"/>
            <a:ext cx="1149357" cy="8153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903092" y="3889421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788532" y="3889420"/>
            <a:ext cx="1149357" cy="8153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5326694" y="3889421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212135" y="3889420"/>
            <a:ext cx="1149357" cy="8153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7750297" y="3889421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8635737" y="3889420"/>
            <a:ext cx="1149357" cy="8153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762000" y="777875"/>
            <a:ext cx="8636000" cy="33866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375293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79489" y="1366492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364930" y="1366491"/>
            <a:ext cx="1928673" cy="8153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633604" y="1366492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22194" y="1366491"/>
            <a:ext cx="1928673" cy="8153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787718" y="1366491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679458" y="1366491"/>
            <a:ext cx="1928673" cy="8153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79489" y="2627957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364930" y="2627956"/>
            <a:ext cx="1928673" cy="8153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633604" y="2627957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22194" y="2627956"/>
            <a:ext cx="1928673" cy="8153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787718" y="2627956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679458" y="2627956"/>
            <a:ext cx="1928673" cy="8153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79489" y="3889421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364930" y="3889420"/>
            <a:ext cx="1928673" cy="8153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633604" y="3889421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22194" y="3889420"/>
            <a:ext cx="1928673" cy="8153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787718" y="3889420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679458" y="3889420"/>
            <a:ext cx="1928673" cy="8153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762000" y="777875"/>
            <a:ext cx="8636000" cy="33866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71406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79489" y="1366492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364930" y="1366491"/>
            <a:ext cx="1928673" cy="8153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633604" y="1366492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22194" y="1366491"/>
            <a:ext cx="1928673" cy="8153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787718" y="1366491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679458" y="1366491"/>
            <a:ext cx="1928673" cy="8153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79489" y="2627957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364930" y="2627956"/>
            <a:ext cx="1928673" cy="8153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633604" y="2627957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22194" y="2627956"/>
            <a:ext cx="1928673" cy="8153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787718" y="2627956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679458" y="2627956"/>
            <a:ext cx="1928673" cy="8153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79489" y="3889421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364930" y="3889420"/>
            <a:ext cx="1928673" cy="8153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633604" y="3889421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22194" y="3889420"/>
            <a:ext cx="1928673" cy="8153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787718" y="3889420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679458" y="3889420"/>
            <a:ext cx="1928673" cy="81534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263978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79489" y="1366492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364930" y="1366491"/>
            <a:ext cx="1928673" cy="16185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633604" y="1366492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22194" y="1366491"/>
            <a:ext cx="1928673" cy="16185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787718" y="1366491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679458" y="1366491"/>
            <a:ext cx="1928673" cy="16185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79489" y="3238814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364930" y="3238813"/>
            <a:ext cx="1928673" cy="16185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633604" y="3238814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22194" y="3238813"/>
            <a:ext cx="1928673" cy="16185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787718" y="3238813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679458" y="3238813"/>
            <a:ext cx="1928673" cy="16185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762000" y="777875"/>
            <a:ext cx="8636000" cy="33866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987667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79489" y="1366492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364930" y="1366491"/>
            <a:ext cx="1928673" cy="16185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633604" y="1366492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22194" y="1366491"/>
            <a:ext cx="1928673" cy="16185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787718" y="1366491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679458" y="1366491"/>
            <a:ext cx="1928673" cy="16185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79489" y="3238814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364930" y="3238813"/>
            <a:ext cx="1928673" cy="16185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633604" y="3238814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22194" y="3238813"/>
            <a:ext cx="1928673" cy="16185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787718" y="3238813"/>
            <a:ext cx="762000" cy="7620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679458" y="3238813"/>
            <a:ext cx="1928673" cy="16185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182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2253" y="517240"/>
            <a:ext cx="10157747" cy="4590542"/>
          </a:xfrm>
          <a:prstGeom prst="rect">
            <a:avLst/>
          </a:prstGeom>
          <a:solidFill>
            <a:srgbClr val="00A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 dirty="0">
              <a:solidFill>
                <a:prstClr val="white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668" y="817273"/>
            <a:ext cx="9121069" cy="2489947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0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algn="ctr">
              <a:lnSpc>
                <a:spcPct val="100000"/>
              </a:lnSpc>
              <a:spcBef>
                <a:spcPts val="5750"/>
              </a:spcBef>
              <a:defRPr sz="1667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 dirty="0"/>
              <a:t>Titre de la présentation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9668" y="3397560"/>
            <a:ext cx="9121069" cy="1710222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algn="ctr">
              <a:lnSpc>
                <a:spcPct val="100000"/>
              </a:lnSpc>
              <a:spcBef>
                <a:spcPts val="5750"/>
              </a:spcBef>
              <a:defRPr sz="1667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 dirty="0"/>
              <a:t>Sous-titre</a:t>
            </a:r>
          </a:p>
          <a:p>
            <a:pPr lvl="0"/>
            <a:r>
              <a:rPr lang="fr-FR" noProof="0" dirty="0"/>
              <a:t>Date</a:t>
            </a:r>
          </a:p>
        </p:txBody>
      </p:sp>
      <p:sp>
        <p:nvSpPr>
          <p:cNvPr id="2" name="Rectangle 1"/>
          <p:cNvSpPr/>
          <p:nvPr/>
        </p:nvSpPr>
        <p:spPr bwMode="gray">
          <a:xfrm>
            <a:off x="0" y="0"/>
            <a:ext cx="10157747" cy="517240"/>
          </a:xfrm>
          <a:prstGeom prst="rect">
            <a:avLst/>
          </a:prstGeom>
          <a:solidFill>
            <a:srgbClr val="153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331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79489" y="1366492"/>
            <a:ext cx="1278462" cy="127846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912812" y="1366491"/>
            <a:ext cx="2965565" cy="16185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233169" y="1366492"/>
            <a:ext cx="1278462" cy="127846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669641" y="1366491"/>
            <a:ext cx="2965565" cy="16185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79489" y="3238814"/>
            <a:ext cx="1278462" cy="127846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912812" y="3238813"/>
            <a:ext cx="2965565" cy="16185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5233169" y="3238814"/>
            <a:ext cx="1278462" cy="127846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669641" y="3238813"/>
            <a:ext cx="2965565" cy="16185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762000" y="777875"/>
            <a:ext cx="8636000" cy="33866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172732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79489" y="1366492"/>
            <a:ext cx="1278462" cy="127846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912812" y="1366491"/>
            <a:ext cx="2965565" cy="16185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233169" y="1366492"/>
            <a:ext cx="1278462" cy="127846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669641" y="1366491"/>
            <a:ext cx="2965565" cy="16185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79489" y="3238814"/>
            <a:ext cx="1278462" cy="127846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912812" y="3238813"/>
            <a:ext cx="2965565" cy="16185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5233169" y="3238814"/>
            <a:ext cx="1278462" cy="127846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669641" y="3238813"/>
            <a:ext cx="2965565" cy="16185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531474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03521" y="1366492"/>
            <a:ext cx="1166050" cy="11660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79490" y="2714160"/>
            <a:ext cx="2814114" cy="200268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6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167" i="1"/>
            </a:lvl2pPr>
            <a:lvl3pPr marL="0" indent="0" algn="ctr">
              <a:buNone/>
              <a:defRPr sz="1167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457636" y="1366492"/>
            <a:ext cx="1166050" cy="11660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633605" y="2714160"/>
            <a:ext cx="2814114" cy="200268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6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167" i="1"/>
            </a:lvl2pPr>
            <a:lvl3pPr marL="0" indent="0" algn="ctr">
              <a:buNone/>
              <a:defRPr sz="1167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611750" y="1366491"/>
            <a:ext cx="1166050" cy="11660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787719" y="2714160"/>
            <a:ext cx="2814114" cy="200268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6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167" i="1"/>
            </a:lvl2pPr>
            <a:lvl3pPr marL="0" indent="0" algn="ctr">
              <a:buNone/>
              <a:defRPr sz="1167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762000" y="777875"/>
            <a:ext cx="8636000" cy="33866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907090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03521" y="1366492"/>
            <a:ext cx="1166050" cy="11660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79490" y="2714160"/>
            <a:ext cx="2814114" cy="200268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6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167" i="1"/>
            </a:lvl2pPr>
            <a:lvl3pPr marL="0" indent="0" algn="ctr">
              <a:buNone/>
              <a:defRPr sz="1167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457636" y="1366492"/>
            <a:ext cx="1166050" cy="11660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633605" y="2714160"/>
            <a:ext cx="2814114" cy="200268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6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167" i="1"/>
            </a:lvl2pPr>
            <a:lvl3pPr marL="0" indent="0" algn="ctr">
              <a:buNone/>
              <a:defRPr sz="1167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611750" y="1366491"/>
            <a:ext cx="1166050" cy="11660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787719" y="2714160"/>
            <a:ext cx="2814114" cy="200268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6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167" i="1"/>
            </a:lvl2pPr>
            <a:lvl3pPr marL="0" indent="0" algn="ctr">
              <a:buNone/>
              <a:defRPr sz="1167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086847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18002" y="1366492"/>
            <a:ext cx="1166050" cy="11660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99378" y="2714160"/>
            <a:ext cx="2003297" cy="200268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6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167" i="1"/>
            </a:lvl2pPr>
            <a:lvl3pPr marL="0" indent="0" algn="ctr">
              <a:buNone/>
              <a:defRPr sz="1167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354553" y="1366492"/>
            <a:ext cx="1166050" cy="11660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935930" y="2714160"/>
            <a:ext cx="2003297" cy="200268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6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167" i="1"/>
            </a:lvl2pPr>
            <a:lvl3pPr marL="0" indent="0" algn="ctr">
              <a:buNone/>
              <a:defRPr sz="1167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691105" y="1366492"/>
            <a:ext cx="1166050" cy="11660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272482" y="2714160"/>
            <a:ext cx="2003297" cy="200268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6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167" i="1"/>
            </a:lvl2pPr>
            <a:lvl3pPr marL="0" indent="0" algn="ctr">
              <a:buNone/>
              <a:defRPr sz="1167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762000" y="777875"/>
            <a:ext cx="8636000" cy="33866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8027658" y="1366491"/>
            <a:ext cx="1166050" cy="11660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7609034" y="2714160"/>
            <a:ext cx="2003297" cy="200268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6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167" i="1"/>
            </a:lvl2pPr>
            <a:lvl3pPr marL="0" indent="0" algn="ctr">
              <a:buNone/>
              <a:defRPr sz="1167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92246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18002" y="1366492"/>
            <a:ext cx="1166050" cy="11660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99378" y="2714160"/>
            <a:ext cx="2003297" cy="200268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6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167" i="1"/>
            </a:lvl2pPr>
            <a:lvl3pPr marL="0" indent="0" algn="ctr">
              <a:buNone/>
              <a:defRPr sz="1167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354553" y="1366492"/>
            <a:ext cx="1166050" cy="11660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935930" y="2714160"/>
            <a:ext cx="2003297" cy="200268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6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167" i="1"/>
            </a:lvl2pPr>
            <a:lvl3pPr marL="0" indent="0" algn="ctr">
              <a:buNone/>
              <a:defRPr sz="1167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691105" y="1366492"/>
            <a:ext cx="1166050" cy="11660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272482" y="2714160"/>
            <a:ext cx="2003297" cy="200268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6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167" i="1"/>
            </a:lvl2pPr>
            <a:lvl3pPr marL="0" indent="0" algn="ctr">
              <a:buNone/>
              <a:defRPr sz="1167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8027658" y="1366491"/>
            <a:ext cx="1166050" cy="11660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75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7609034" y="2714160"/>
            <a:ext cx="2003297" cy="200268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6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167" i="1"/>
            </a:lvl2pPr>
            <a:lvl3pPr marL="0" indent="0" algn="ctr">
              <a:buNone/>
              <a:defRPr sz="1167"/>
            </a:lvl3pPr>
            <a:lvl4pPr marL="428608" indent="-14286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6015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1" y="1057299"/>
            <a:ext cx="1960217" cy="29464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67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14976" y="1057299"/>
            <a:ext cx="1960217" cy="29464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67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889757" y="1057299"/>
            <a:ext cx="2066509" cy="2946400"/>
          </a:xfrm>
        </p:spPr>
        <p:txBody>
          <a:bodyPr>
            <a:noAutofit/>
          </a:bodyPr>
          <a:lstStyle>
            <a:lvl1pPr marL="0" indent="0">
              <a:buNone/>
              <a:defRPr sz="1167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167"/>
            </a:lvl2pPr>
            <a:lvl3pPr marL="125672" indent="-125672">
              <a:defRPr sz="1167"/>
            </a:lvl3pPr>
            <a:lvl4pPr marL="334685" indent="-173296">
              <a:defRPr sz="1167"/>
            </a:lvl4pPr>
            <a:lvl5pPr marL="634959" indent="-190487"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7331491" y="1057299"/>
            <a:ext cx="2066509" cy="2946400"/>
          </a:xfrm>
        </p:spPr>
        <p:txBody>
          <a:bodyPr>
            <a:noAutofit/>
          </a:bodyPr>
          <a:lstStyle>
            <a:lvl1pPr marL="0" indent="0">
              <a:buNone/>
              <a:defRPr sz="1167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167"/>
            </a:lvl2pPr>
            <a:lvl3pPr marL="125672" indent="-125672">
              <a:defRPr sz="1167"/>
            </a:lvl3pPr>
            <a:lvl4pPr marL="334685" indent="-173296">
              <a:defRPr sz="1167"/>
            </a:lvl4pPr>
            <a:lvl5pPr marL="634959" indent="-190487"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62000" y="4150471"/>
            <a:ext cx="4194266" cy="799043"/>
          </a:xfrm>
        </p:spPr>
        <p:txBody>
          <a:bodyPr>
            <a:noAutofit/>
          </a:bodyPr>
          <a:lstStyle>
            <a:lvl1pPr marL="0" indent="0">
              <a:buNone/>
              <a:defRPr sz="1167"/>
            </a:lvl1pPr>
            <a:lvl2pPr marL="126992" indent="-126992">
              <a:buFont typeface="Arial" panose="020B0604020202020204" pitchFamily="34" charset="0"/>
              <a:buChar char="•"/>
              <a:defRPr sz="1167"/>
            </a:lvl2pPr>
            <a:lvl3pPr marL="253983" indent="-126992">
              <a:defRPr sz="1167"/>
            </a:lvl3pPr>
            <a:lvl4pPr marL="444471" indent="-190487">
              <a:defRPr sz="1167"/>
            </a:lvl4pPr>
            <a:lvl5pPr marL="634959" indent="-190487"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5214976" y="4150471"/>
            <a:ext cx="4183024" cy="799043"/>
          </a:xfrm>
        </p:spPr>
        <p:txBody>
          <a:bodyPr>
            <a:noAutofit/>
          </a:bodyPr>
          <a:lstStyle>
            <a:lvl1pPr marL="0" indent="0">
              <a:buNone/>
              <a:defRPr sz="1167"/>
            </a:lvl1pPr>
            <a:lvl2pPr marL="126992" indent="-126992">
              <a:buFont typeface="Arial" panose="020B0604020202020204" pitchFamily="34" charset="0"/>
              <a:buChar char="•"/>
              <a:defRPr sz="1167"/>
            </a:lvl2pPr>
            <a:lvl3pPr marL="253983" indent="-126992">
              <a:defRPr sz="1167"/>
            </a:lvl3pPr>
            <a:lvl4pPr marL="444471" indent="-190487">
              <a:defRPr sz="1167"/>
            </a:lvl4pPr>
            <a:lvl5pPr marL="634959" indent="-190487">
              <a:defRPr sz="11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862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e contenu et enc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Titre de la partie</a:t>
            </a:r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 bwMode="gray">
          <a:xfrm>
            <a:off x="0" y="5107782"/>
            <a:ext cx="1015774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2"/>
          <p:cNvSpPr>
            <a:spLocks noGrp="1"/>
          </p:cNvSpPr>
          <p:nvPr>
            <p:ph idx="1"/>
          </p:nvPr>
        </p:nvSpPr>
        <p:spPr bwMode="gray">
          <a:xfrm>
            <a:off x="1038933" y="757268"/>
            <a:ext cx="8801805" cy="43505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</p:txBody>
      </p:sp>
    </p:spTree>
    <p:extLst>
      <p:ext uri="{BB962C8B-B14F-4D97-AF65-F5344CB8AC3E}">
        <p14:creationId xmlns:p14="http://schemas.microsoft.com/office/powerpoint/2010/main" val="339237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de contenu et enc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6"/>
          <p:cNvSpPr>
            <a:spLocks noGrp="1"/>
          </p:cNvSpPr>
          <p:nvPr>
            <p:ph sz="quarter" idx="13" hasCustomPrompt="1"/>
          </p:nvPr>
        </p:nvSpPr>
        <p:spPr bwMode="gray">
          <a:xfrm>
            <a:off x="719668" y="1477347"/>
            <a:ext cx="9121070" cy="3540393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Titre de la partie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38932" y="4477101"/>
            <a:ext cx="8801806" cy="517404"/>
          </a:xfrm>
          <a:solidFill>
            <a:srgbClr val="232E6A"/>
          </a:solidFill>
        </p:spPr>
        <p:txBody>
          <a:bodyPr wrap="square" lIns="252000" tIns="180000" rIns="72000" bIns="180000" anchor="b" anchorCtr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 optionnel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6"/>
          </p:nvPr>
        </p:nvSpPr>
        <p:spPr bwMode="gray">
          <a:xfrm>
            <a:off x="9881305" y="1"/>
            <a:ext cx="276441" cy="216958"/>
          </a:xfrm>
          <a:prstGeom prst="rect">
            <a:avLst/>
          </a:prstGeom>
        </p:spPr>
        <p:txBody>
          <a:bodyPr/>
          <a:lstStyle/>
          <a:p>
            <a:fld id="{7879CEAB-20A0-4863-8A4D-FAA7CD303CB1}" type="datetimeFigureOut">
              <a:rPr lang="fr-FR" smtClean="0">
                <a:solidFill>
                  <a:srgbClr val="272D31"/>
                </a:solidFill>
              </a:rPr>
              <a:pPr/>
              <a:t>08/06/2020</a:t>
            </a:fld>
            <a:endParaRPr lang="fr-FR">
              <a:solidFill>
                <a:srgbClr val="272D31"/>
              </a:solidFill>
            </a:endParaRP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 bwMode="gray">
          <a:xfrm>
            <a:off x="9881306" y="1"/>
            <a:ext cx="278693" cy="216958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272D31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 bwMode="gray">
          <a:xfrm>
            <a:off x="9400481" y="4837721"/>
            <a:ext cx="440257" cy="270061"/>
          </a:xfrm>
          <a:prstGeom prst="rect">
            <a:avLst/>
          </a:prstGeom>
        </p:spPr>
        <p:txBody>
          <a:bodyPr/>
          <a:lstStyle/>
          <a:p>
            <a:fld id="{83B278F0-CE36-4C5F-9D08-08A05F664120}" type="slidenum">
              <a:rPr lang="fr-FR" smtClean="0">
                <a:solidFill>
                  <a:srgbClr val="272D31"/>
                </a:solidFill>
              </a:rPr>
              <a:pPr/>
              <a:t>‹N°›</a:t>
            </a:fld>
            <a:endParaRPr lang="fr-FR">
              <a:solidFill>
                <a:srgbClr val="272D31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 bwMode="gray">
          <a:xfrm>
            <a:off x="0" y="5107782"/>
            <a:ext cx="1015774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3"/>
          <p:cNvSpPr>
            <a:spLocks noGrp="1"/>
          </p:cNvSpPr>
          <p:nvPr>
            <p:ph type="body" sz="quarter" idx="19" hasCustomPrompt="1"/>
          </p:nvPr>
        </p:nvSpPr>
        <p:spPr>
          <a:xfrm>
            <a:off x="719668" y="817562"/>
            <a:ext cx="9121070" cy="599778"/>
          </a:xfrm>
        </p:spPr>
        <p:txBody>
          <a:bodyPr anchor="ctr"/>
          <a:lstStyle>
            <a:lvl1pPr marL="224991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33"/>
            </a:lvl1pPr>
          </a:lstStyle>
          <a:p>
            <a:pPr lvl="0"/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072401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75355"/>
            <a:ext cx="8636000" cy="1225021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4249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9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29.xml"/><Relationship Id="rId34" Type="http://schemas.openxmlformats.org/officeDocument/2006/relationships/slideLayout" Target="../slideLayouts/slideLayout42.xml"/><Relationship Id="rId42" Type="http://schemas.openxmlformats.org/officeDocument/2006/relationships/slideLayout" Target="../slideLayouts/slideLayout50.xml"/><Relationship Id="rId47" Type="http://schemas.openxmlformats.org/officeDocument/2006/relationships/slideLayout" Target="../slideLayouts/slideLayout55.xml"/><Relationship Id="rId50" Type="http://schemas.openxmlformats.org/officeDocument/2006/relationships/slideLayout" Target="../slideLayouts/slideLayout58.xml"/><Relationship Id="rId55" Type="http://schemas.openxmlformats.org/officeDocument/2006/relationships/slideLayout" Target="../slideLayouts/slideLayout63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40.xml"/><Relationship Id="rId37" Type="http://schemas.openxmlformats.org/officeDocument/2006/relationships/slideLayout" Target="../slideLayouts/slideLayout45.xml"/><Relationship Id="rId40" Type="http://schemas.openxmlformats.org/officeDocument/2006/relationships/slideLayout" Target="../slideLayouts/slideLayout48.xml"/><Relationship Id="rId45" Type="http://schemas.openxmlformats.org/officeDocument/2006/relationships/slideLayout" Target="../slideLayouts/slideLayout53.xml"/><Relationship Id="rId53" Type="http://schemas.openxmlformats.org/officeDocument/2006/relationships/slideLayout" Target="../slideLayouts/slideLayout61.xml"/><Relationship Id="rId58" Type="http://schemas.openxmlformats.org/officeDocument/2006/relationships/slideLayout" Target="../slideLayouts/slideLayout66.xml"/><Relationship Id="rId5" Type="http://schemas.openxmlformats.org/officeDocument/2006/relationships/slideLayout" Target="../slideLayouts/slideLayout13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slideLayout" Target="../slideLayouts/slideLayout38.xml"/><Relationship Id="rId35" Type="http://schemas.openxmlformats.org/officeDocument/2006/relationships/slideLayout" Target="../slideLayouts/slideLayout43.xml"/><Relationship Id="rId43" Type="http://schemas.openxmlformats.org/officeDocument/2006/relationships/slideLayout" Target="../slideLayouts/slideLayout51.xml"/><Relationship Id="rId48" Type="http://schemas.openxmlformats.org/officeDocument/2006/relationships/slideLayout" Target="../slideLayouts/slideLayout56.xml"/><Relationship Id="rId56" Type="http://schemas.openxmlformats.org/officeDocument/2006/relationships/slideLayout" Target="../slideLayouts/slideLayout64.xml"/><Relationship Id="rId8" Type="http://schemas.openxmlformats.org/officeDocument/2006/relationships/slideLayout" Target="../slideLayouts/slideLayout16.xml"/><Relationship Id="rId51" Type="http://schemas.openxmlformats.org/officeDocument/2006/relationships/slideLayout" Target="../slideLayouts/slideLayout59.xml"/><Relationship Id="rId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33" Type="http://schemas.openxmlformats.org/officeDocument/2006/relationships/slideLayout" Target="../slideLayouts/slideLayout41.xml"/><Relationship Id="rId38" Type="http://schemas.openxmlformats.org/officeDocument/2006/relationships/slideLayout" Target="../slideLayouts/slideLayout46.xml"/><Relationship Id="rId46" Type="http://schemas.openxmlformats.org/officeDocument/2006/relationships/slideLayout" Target="../slideLayouts/slideLayout54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28.xml"/><Relationship Id="rId41" Type="http://schemas.openxmlformats.org/officeDocument/2006/relationships/slideLayout" Target="../slideLayouts/slideLayout49.xml"/><Relationship Id="rId54" Type="http://schemas.openxmlformats.org/officeDocument/2006/relationships/slideLayout" Target="../slideLayouts/slideLayout6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44.xml"/><Relationship Id="rId49" Type="http://schemas.openxmlformats.org/officeDocument/2006/relationships/slideLayout" Target="../slideLayouts/slideLayout57.xml"/><Relationship Id="rId57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18.xml"/><Relationship Id="rId31" Type="http://schemas.openxmlformats.org/officeDocument/2006/relationships/slideLayout" Target="../slideLayouts/slideLayout39.xml"/><Relationship Id="rId44" Type="http://schemas.openxmlformats.org/officeDocument/2006/relationships/slideLayout" Target="../slideLayouts/slideLayout52.xml"/><Relationship Id="rId52" Type="http://schemas.openxmlformats.org/officeDocument/2006/relationships/slideLayout" Target="../slideLayouts/slideLayout60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0"/>
            <a:ext cx="10161006" cy="360000"/>
          </a:xfrm>
          <a:prstGeom prst="rect">
            <a:avLst/>
          </a:prstGeom>
          <a:solidFill>
            <a:srgbClr val="153D8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tIns="36000" rIns="72000" bIns="36000" rtlCol="0" anchor="ctr"/>
          <a:lstStyle/>
          <a:p>
            <a:pPr lvl="0"/>
            <a:endParaRPr lang="fr-FR" sz="1400" b="1" dirty="0">
              <a:latin typeface="+mj-lt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1201004" y="504000"/>
            <a:ext cx="8800000" cy="4752000"/>
          </a:xfrm>
          <a:prstGeom prst="rect">
            <a:avLst/>
          </a:prstGeom>
        </p:spPr>
        <p:txBody>
          <a:bodyPr vert="horz" wrap="square" lIns="0" tIns="36000" rIns="72000" bIns="3600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201003" y="1"/>
            <a:ext cx="8960002" cy="359999"/>
          </a:xfrm>
          <a:prstGeom prst="rect">
            <a:avLst/>
          </a:prstGeom>
          <a:solidFill>
            <a:srgbClr val="00A2E0"/>
          </a:solidFill>
        </p:spPr>
        <p:txBody>
          <a:bodyPr vert="horz" wrap="none" lIns="0" tIns="18000" rIns="72000" bIns="18000" rtlCol="0" anchor="ctr" anchorCtr="0">
            <a:noAutofit/>
          </a:bodyPr>
          <a:lstStyle/>
          <a:p>
            <a:r>
              <a:rPr lang="fr-FR" noProof="0" dirty="0"/>
              <a:t>Titre de la partie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000" y="5346748"/>
            <a:ext cx="1417396" cy="26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360000"/>
            <a:ext cx="10160000" cy="36000"/>
          </a:xfrm>
          <a:prstGeom prst="rect">
            <a:avLst/>
          </a:prstGeom>
          <a:solidFill>
            <a:srgbClr val="AFE5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tIns="36000" rIns="72000" bIns="36000" rtlCol="0" anchor="ctr"/>
          <a:lstStyle/>
          <a:p>
            <a:pPr algn="l"/>
            <a:endParaRPr lang="fr-FR" sz="1400" b="1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6" r:id="rId3"/>
    <p:sldLayoutId id="2147483664" r:id="rId4"/>
    <p:sldLayoutId id="2147483671" r:id="rId5"/>
  </p:sldLayoutIdLst>
  <p:hf hdr="0" ftr="0" dt="0"/>
  <p:txStyles>
    <p:titleStyle>
      <a:lvl1pPr marL="180000" indent="0"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rgbClr val="153D8A"/>
        </a:buClr>
        <a:buSzPct val="100000"/>
        <a:buFont typeface="Wingdings" panose="05000000000000000000" pitchFamily="2" charset="2"/>
        <a:buChar char="§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0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ClrTx/>
        <a:buSzPct val="100000"/>
        <a:buFontTx/>
        <a:buChar char="−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Tx/>
        <a:buSzPct val="100000"/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0" algn="l" defTabSz="914400" rtl="0" eaLnBrk="1" latinLnBrk="0" hangingPunct="1">
        <a:lnSpc>
          <a:spcPct val="100000"/>
        </a:lnSpc>
        <a:spcBef>
          <a:spcPts val="0"/>
        </a:spcBef>
        <a:buSzPct val="25000"/>
        <a:buFontTx/>
        <a:buBlip>
          <a:blip r:embed="rId8"/>
        </a:buBlip>
        <a:defRPr sz="10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144000" algn="l" defTabSz="914400" rtl="0" eaLnBrk="1" latinLnBrk="0" hangingPunct="1">
        <a:lnSpc>
          <a:spcPct val="100000"/>
        </a:lnSpc>
        <a:spcBef>
          <a:spcPts val="1500"/>
        </a:spcBef>
        <a:spcAft>
          <a:spcPts val="600"/>
        </a:spcAft>
        <a:buClr>
          <a:schemeClr val="accent4"/>
        </a:buClr>
        <a:buSzPct val="85000"/>
        <a:buFont typeface="Wingdings 3" panose="05040102010807070707" pitchFamily="18" charset="2"/>
        <a:buChar char=""/>
        <a:defRPr sz="1200" i="1" kern="1200">
          <a:solidFill>
            <a:schemeClr val="accent4"/>
          </a:solidFill>
          <a:latin typeface="+mn-lt"/>
          <a:ea typeface="+mn-ea"/>
          <a:cs typeface="+mn-cs"/>
        </a:defRPr>
      </a:lvl5pPr>
      <a:lvl6pPr marL="432000" indent="0" algn="l" defTabSz="914400" rtl="0" eaLnBrk="1" latinLnBrk="0" hangingPunct="1">
        <a:spcBef>
          <a:spcPts val="0"/>
        </a:spcBef>
        <a:buFontTx/>
        <a:buBlip>
          <a:blip r:embed="rId8"/>
        </a:buBlip>
        <a:defRPr sz="1200" kern="1200">
          <a:solidFill>
            <a:srgbClr val="444F57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2" y="216959"/>
            <a:ext cx="1038931" cy="300303"/>
          </a:xfrm>
          <a:prstGeom prst="rect">
            <a:avLst/>
          </a:prstGeom>
          <a:solidFill>
            <a:srgbClr val="153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gray">
          <a:xfrm>
            <a:off x="1038933" y="216959"/>
            <a:ext cx="9118816" cy="300303"/>
          </a:xfrm>
          <a:prstGeom prst="rect">
            <a:avLst/>
          </a:prstGeom>
          <a:solidFill>
            <a:srgbClr val="00A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038933" y="216959"/>
            <a:ext cx="8801805" cy="30030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noProof="0" dirty="0"/>
              <a:t>Titre de la partie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1038933" y="757268"/>
            <a:ext cx="8801805" cy="43505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" t="10040" r="9817" b="23706"/>
          <a:stretch/>
        </p:blipFill>
        <p:spPr bwMode="gray">
          <a:xfrm>
            <a:off x="7718535" y="5141653"/>
            <a:ext cx="2242009" cy="48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1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r" defTabSz="761970" rtl="0" eaLnBrk="1" latinLnBrk="0" hangingPunct="1">
        <a:lnSpc>
          <a:spcPct val="100000"/>
        </a:lnSpc>
        <a:spcBef>
          <a:spcPct val="0"/>
        </a:spcBef>
        <a:buNone/>
        <a:defRPr sz="10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39990" indent="-239990" algn="l" defTabSz="761970" rtl="0" eaLnBrk="1" latinLnBrk="0" hangingPunct="1">
        <a:lnSpc>
          <a:spcPct val="100000"/>
        </a:lnSpc>
        <a:spcBef>
          <a:spcPts val="1250"/>
        </a:spcBef>
        <a:spcAft>
          <a:spcPts val="833"/>
        </a:spcAft>
        <a:buClr>
          <a:srgbClr val="153D8A"/>
        </a:buClr>
        <a:buSzPct val="110000"/>
        <a:buFont typeface="Wingdings" panose="05000000000000000000" pitchFamily="2" charset="2"/>
        <a:buChar char=""/>
        <a:defRPr sz="1500" b="1" kern="1200">
          <a:solidFill>
            <a:srgbClr val="153D8A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359986" indent="-119995" algn="l" defTabSz="76197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rgbClr val="00A2E0"/>
        </a:buClr>
        <a:buSzPct val="85000"/>
        <a:buFont typeface="Wingdings 3" panose="05040102010807070707" pitchFamily="18" charset="2"/>
        <a:buChar char=""/>
        <a:defRPr sz="1333" b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658099" indent="-119995" algn="l" defTabSz="76197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rgbClr val="00A2E0"/>
        </a:buClr>
        <a:buSzPct val="120000"/>
        <a:buFont typeface="Arial" pitchFamily="34" charset="0"/>
        <a:buChar char="•"/>
        <a:defRPr sz="1167" b="0" i="1" kern="1200">
          <a:solidFill>
            <a:srgbClr val="00A2E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359986" indent="0" algn="l" defTabSz="761970" rtl="0" eaLnBrk="1" latinLnBrk="0" hangingPunct="1">
        <a:lnSpc>
          <a:spcPct val="100000"/>
        </a:lnSpc>
        <a:spcBef>
          <a:spcPts val="0"/>
        </a:spcBef>
        <a:buSzPct val="25000"/>
        <a:buFontTx/>
        <a:buBlip>
          <a:blip r:embed="rId6"/>
        </a:buBlip>
        <a:defRPr sz="1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359986" indent="-119995" algn="l" defTabSz="761970" rtl="0" eaLnBrk="1" latinLnBrk="0" hangingPunct="1">
        <a:lnSpc>
          <a:spcPct val="100000"/>
        </a:lnSpc>
        <a:spcBef>
          <a:spcPts val="1250"/>
        </a:spcBef>
        <a:spcAft>
          <a:spcPts val="500"/>
        </a:spcAft>
        <a:buClr>
          <a:schemeClr val="accent4"/>
        </a:buClr>
        <a:buSzPct val="85000"/>
        <a:buFont typeface="Wingdings 3" panose="05040102010807070707" pitchFamily="18" charset="2"/>
        <a:buChar char=""/>
        <a:defRPr sz="1000" i="1" kern="1200">
          <a:solidFill>
            <a:schemeClr val="accent4"/>
          </a:solidFill>
          <a:latin typeface="+mn-lt"/>
          <a:ea typeface="+mn-ea"/>
          <a:cs typeface="+mn-cs"/>
        </a:defRPr>
      </a:lvl5pPr>
      <a:lvl6pPr marL="359986" indent="0" algn="l" defTabSz="761970" rtl="0" eaLnBrk="1" latinLnBrk="0" hangingPunct="1">
        <a:spcBef>
          <a:spcPts val="0"/>
        </a:spcBef>
        <a:buFontTx/>
        <a:buBlip>
          <a:blip r:embed="rId6"/>
        </a:buBlip>
        <a:defRPr sz="1000" kern="1200">
          <a:solidFill>
            <a:srgbClr val="444F57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33301"/>
            <a:ext cx="8636000" cy="6813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016000"/>
            <a:ext cx="8636000" cy="38563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7028282" y="5252790"/>
            <a:ext cx="1801063" cy="256480"/>
          </a:xfrm>
          <a:prstGeom prst="rect">
            <a:avLst/>
          </a:prstGeom>
        </p:spPr>
        <p:txBody>
          <a:bodyPr vert="horz" wrap="square" lIns="101600" tIns="50800" rIns="101600" bIns="5080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9136" y="5244240"/>
            <a:ext cx="116187" cy="273579"/>
          </a:xfrm>
          <a:prstGeom prst="rect">
            <a:avLst/>
          </a:prstGeom>
        </p:spPr>
        <p:txBody>
          <a:bodyPr vert="horz" wrap="none" lIns="101600" tIns="50800" rIns="101600" bIns="5080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‹N°›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98396" y="5242203"/>
            <a:ext cx="277667" cy="27766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5934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34884" y="5242203"/>
            <a:ext cx="277667" cy="27766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5934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55600" y="5343489"/>
            <a:ext cx="75098" cy="7509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5934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961907" y="5242203"/>
            <a:ext cx="277667" cy="27766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5934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043760" y="5343489"/>
            <a:ext cx="75098" cy="7509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5934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9027961" y="5325305"/>
            <a:ext cx="53446" cy="11483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/>
          <a:p>
            <a:pPr defTabSz="1015934"/>
            <a:endParaRPr lang="en-US" sz="2667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9358936" y="5322863"/>
            <a:ext cx="118517" cy="11375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/>
          <a:p>
            <a:pPr defTabSz="1015934"/>
            <a:endParaRPr lang="en-US" sz="2667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9717554" y="5333195"/>
            <a:ext cx="128303" cy="104801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/>
          <a:p>
            <a:pPr defTabSz="1015934"/>
            <a:endParaRPr lang="en-US" sz="2667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9279360" y="5242203"/>
            <a:ext cx="277667" cy="27766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5934"/>
            <a:endParaRPr lang="en-US" sz="889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915849" y="5242203"/>
            <a:ext cx="277667" cy="27766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5934"/>
            <a:endParaRPr lang="en-US" sz="889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9642871" y="5242203"/>
            <a:ext cx="277667" cy="27766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5934"/>
            <a:endParaRPr lang="en-US" sz="889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8882443" y="5212098"/>
            <a:ext cx="335280" cy="335280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5934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9244116" y="5212098"/>
            <a:ext cx="335280" cy="335280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5934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9614064" y="5212098"/>
            <a:ext cx="335280" cy="335280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5934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939232" y="5215913"/>
            <a:ext cx="335280" cy="335280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5934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08299" y="5209435"/>
            <a:ext cx="335280" cy="335280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5934"/>
            <a:endParaRPr lang="en-US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7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  <p:sldLayoutId id="2147483729" r:id="rId56"/>
    <p:sldLayoutId id="2147483730" r:id="rId57"/>
    <p:sldLayoutId id="2147483731" r:id="rId58"/>
  </p:sldLayoutIdLst>
  <p:txStyles>
    <p:titleStyle>
      <a:lvl1pPr algn="ctr" defTabSz="1015934" rtl="0" eaLnBrk="1" latinLnBrk="0" hangingPunct="1">
        <a:lnSpc>
          <a:spcPct val="86000"/>
        </a:lnSpc>
        <a:spcBef>
          <a:spcPct val="0"/>
        </a:spcBef>
        <a:buNone/>
        <a:defRPr sz="2333" kern="800" spc="-44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87" indent="-190487" algn="l" defTabSz="101593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67" kern="800" spc="-11">
          <a:solidFill>
            <a:schemeClr val="tx1"/>
          </a:solidFill>
          <a:latin typeface="+mn-lt"/>
          <a:ea typeface="+mn-ea"/>
          <a:cs typeface="+mn-cs"/>
        </a:defRPr>
      </a:lvl1pPr>
      <a:lvl2pPr marL="382740" indent="-192252" algn="l" defTabSz="101593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33" kern="800">
          <a:solidFill>
            <a:schemeClr val="tx1"/>
          </a:solidFill>
          <a:latin typeface="+mn-lt"/>
          <a:ea typeface="+mn-ea"/>
          <a:cs typeface="+mn-cs"/>
        </a:defRPr>
      </a:lvl2pPr>
      <a:lvl3pPr marL="573227" indent="-190487" algn="l" defTabSz="101593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33" kern="800">
          <a:solidFill>
            <a:schemeClr val="tx1"/>
          </a:solidFill>
          <a:latin typeface="+mn-lt"/>
          <a:ea typeface="+mn-ea"/>
          <a:cs typeface="+mn-cs"/>
        </a:defRPr>
      </a:lvl3pPr>
      <a:lvl4pPr marL="763714" indent="-190487" algn="l" defTabSz="101593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33" kern="800">
          <a:solidFill>
            <a:schemeClr val="tx1"/>
          </a:solidFill>
          <a:latin typeface="+mn-lt"/>
          <a:ea typeface="+mn-ea"/>
          <a:cs typeface="+mn-cs"/>
        </a:defRPr>
      </a:lvl4pPr>
      <a:lvl5pPr marL="954203" indent="-190487" algn="l" defTabSz="101593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33" kern="800">
          <a:solidFill>
            <a:schemeClr val="tx1"/>
          </a:solidFill>
          <a:latin typeface="+mn-lt"/>
          <a:ea typeface="+mn-ea"/>
          <a:cs typeface="+mn-cs"/>
        </a:defRPr>
      </a:lvl5pPr>
      <a:lvl6pPr marL="2793818" indent="-253983" algn="l" defTabSz="10159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785" indent="-253983" algn="l" defTabSz="10159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3" indent="-253983" algn="l" defTabSz="10159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719" indent="-253983" algn="l" defTabSz="10159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67" algn="l" defTabSz="1015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34" algn="l" defTabSz="1015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01" algn="l" defTabSz="1015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868" algn="l" defTabSz="1015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835" algn="l" defTabSz="1015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802" algn="l" defTabSz="1015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769" algn="l" defTabSz="1015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736" algn="l" defTabSz="1015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46200" y="1257300"/>
            <a:ext cx="8136904" cy="3200400"/>
          </a:xfrm>
        </p:spPr>
        <p:txBody>
          <a:bodyPr/>
          <a:lstStyle/>
          <a:p>
            <a:pPr algn="ctr"/>
            <a:br>
              <a:rPr lang="fr-FR" sz="2400" dirty="0"/>
            </a:br>
            <a:r>
              <a:rPr lang="fr-FR" sz="3200" dirty="0"/>
              <a:t>Chirurgie ambulatoire </a:t>
            </a:r>
            <a:br>
              <a:rPr lang="fr-FR" sz="3200" dirty="0"/>
            </a:br>
            <a:r>
              <a:rPr lang="fr-FR" sz="3200" dirty="0"/>
              <a:t>et la reprise des activités chirurgicales</a:t>
            </a:r>
            <a:br>
              <a:rPr lang="fr-FR" sz="3200" dirty="0"/>
            </a:br>
            <a:br>
              <a:rPr lang="fr-FR" sz="3200" dirty="0"/>
            </a:br>
            <a:r>
              <a:rPr lang="fr-FR" sz="3200" b="0" dirty="0"/>
              <a:t>Expérience APHP</a:t>
            </a:r>
            <a:br>
              <a:rPr lang="fr-FR" sz="3200" b="0" dirty="0"/>
            </a:br>
            <a:r>
              <a:rPr lang="fr-FR" sz="3200" b="0" dirty="0"/>
              <a:t>François Richard</a:t>
            </a:r>
            <a:br>
              <a:rPr lang="fr-FR" sz="3200" dirty="0"/>
            </a:br>
            <a:br>
              <a:rPr lang="fr-FR" sz="2400" dirty="0"/>
            </a:br>
            <a:r>
              <a:rPr lang="fr-FR" sz="2400" b="0" i="1" dirty="0" err="1"/>
              <a:t>Webinar</a:t>
            </a:r>
            <a:r>
              <a:rPr lang="fr-FR" sz="2400" b="0" i="1" dirty="0"/>
              <a:t> ORCA</a:t>
            </a:r>
            <a:br>
              <a:rPr lang="fr-FR" sz="2400" b="0" i="1" dirty="0"/>
            </a:br>
            <a:r>
              <a:rPr lang="fr-FR" sz="2400" b="0" i="1" dirty="0"/>
              <a:t> 9 juin 2020</a:t>
            </a:r>
          </a:p>
        </p:txBody>
      </p:sp>
    </p:spTree>
    <p:extLst>
      <p:ext uri="{BB962C8B-B14F-4D97-AF65-F5344CB8AC3E}">
        <p14:creationId xmlns:p14="http://schemas.microsoft.com/office/powerpoint/2010/main" val="2945264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volumes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6600" y="576000"/>
            <a:ext cx="8800000" cy="4680000"/>
          </a:xfrm>
        </p:spPr>
        <p:txBody>
          <a:bodyPr/>
          <a:lstStyle/>
          <a:p>
            <a:r>
              <a:rPr lang="fr-FR" dirty="0"/>
              <a:t>Pour les 8 sur 12 spécialités chirurgicales qui utilisent le plus l’ambulatoire à l’APHP</a:t>
            </a:r>
          </a:p>
          <a:p>
            <a:r>
              <a:rPr lang="fr-FR" dirty="0"/>
              <a:t>Par semaine    1000 actes ambulatoires à reprogrammer  (non fait mi-mars, avril et mai)                                                             	       qui s’ajoutent a une </a:t>
            </a:r>
            <a:r>
              <a:rPr lang="fr-FR"/>
              <a:t>moyenne hebdomadaire </a:t>
            </a:r>
            <a:r>
              <a:rPr lang="fr-FR" dirty="0"/>
              <a:t>habituelle de 1400-1500</a:t>
            </a:r>
          </a:p>
          <a:p>
            <a:r>
              <a:rPr lang="fr-FR" dirty="0"/>
              <a:t>Sachant </a:t>
            </a:r>
          </a:p>
          <a:p>
            <a:pPr lvl="1"/>
            <a:r>
              <a:rPr lang="fr-FR" dirty="0"/>
              <a:t>qu’il y aura un étalement plus long du fait de l’été</a:t>
            </a:r>
          </a:p>
          <a:p>
            <a:pPr lvl="1"/>
            <a:r>
              <a:rPr lang="fr-FR" dirty="0"/>
              <a:t>Que les établissements sans structures spécifiques ambulatoires auront plus de difficultés du fait de la surcharge des blocs classiques</a:t>
            </a:r>
          </a:p>
          <a:p>
            <a:pPr lvl="1"/>
            <a:r>
              <a:rPr lang="fr-FR" dirty="0"/>
              <a:t>Que ceux qui ont des unités spécifiques devront réfléchir aux amplitudes horaires en fonction du PNM</a:t>
            </a:r>
          </a:p>
          <a:p>
            <a:pPr lvl="1"/>
            <a:r>
              <a:rPr lang="fr-FR" dirty="0"/>
              <a:t>En rappelant que le groupe des présidents de conseil de bloc avaient chiffrés précisément le déficit en PNM de tous les blocs de l’APHP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>
              <a:buNone/>
            </a:pPr>
            <a:r>
              <a:rPr lang="fr-FR" sz="1800" b="1" dirty="0"/>
              <a:t>Et de façon plus large en chirurgie ( ouverte, </a:t>
            </a:r>
            <a:r>
              <a:rPr lang="fr-FR" sz="1800" b="1" dirty="0" err="1"/>
              <a:t>coelioscopique</a:t>
            </a:r>
            <a:r>
              <a:rPr lang="fr-FR" sz="1800" b="1" dirty="0"/>
              <a:t>, interventionnelle et endoscopique) la stratégie du plan blanc doit être rediscutée et adaptée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/>
              <a:t>n°</a:t>
            </a:r>
            <a:fld id="{DE2458FB-6A96-45ED-B6CE-B669604A410E}" type="slidenum">
              <a:rPr lang="fr-FR" smtClean="0"/>
              <a:pPr/>
              <a:t>10</a:t>
            </a:fld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APHP Programmé et Urgence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0"/>
            <a:ext cx="9937104" cy="4485033"/>
          </a:xfrm>
        </p:spPr>
      </p:pic>
    </p:spTree>
    <p:extLst>
      <p:ext uri="{BB962C8B-B14F-4D97-AF65-F5344CB8AC3E}">
        <p14:creationId xmlns:p14="http://schemas.microsoft.com/office/powerpoint/2010/main" val="363915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chiffres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/>
              <a:t>Modification activité chirurgicale</a:t>
            </a:r>
          </a:p>
          <a:p>
            <a:pPr lvl="1"/>
            <a:r>
              <a:rPr lang="fr-FR" sz="1800" dirty="0"/>
              <a:t>Décision déprogrammation </a:t>
            </a:r>
            <a:r>
              <a:rPr lang="fr-FR" sz="1800"/>
              <a:t>le 12 MARS 2020</a:t>
            </a:r>
          </a:p>
          <a:p>
            <a:pPr lvl="1"/>
            <a:r>
              <a:rPr lang="fr-FR" sz="1800" dirty="0"/>
              <a:t>Pour fermeture de salles opératoires (pour transférer PM et PNM)</a:t>
            </a:r>
          </a:p>
          <a:p>
            <a:pPr lvl="2"/>
            <a:r>
              <a:rPr lang="fr-FR" sz="1600" i="1" dirty="0"/>
              <a:t>Sur 325 salles habituellement  ouvertes </a:t>
            </a:r>
            <a:r>
              <a:rPr lang="fr-FR" sz="1600" dirty="0"/>
              <a:t>:        134 ouvertes de fin mars et avril                                                                                  					  154 à 200 en mai                                                                                          					   242 en juin   </a:t>
            </a:r>
          </a:p>
          <a:p>
            <a:pPr lvl="2"/>
            <a:r>
              <a:rPr lang="fr-FR" sz="1600" i="1" dirty="0"/>
              <a:t>Blocs ambulatoires tous fermés  </a:t>
            </a:r>
          </a:p>
          <a:p>
            <a:r>
              <a:rPr lang="fr-FR" sz="2000" dirty="0"/>
              <a:t>Conséquences</a:t>
            </a:r>
          </a:p>
          <a:p>
            <a:pPr marL="180975" lvl="1" indent="-180975">
              <a:spcBef>
                <a:spcPts val="800"/>
              </a:spcBef>
              <a:spcAft>
                <a:spcPts val="800"/>
              </a:spcAft>
              <a:buClr>
                <a:srgbClr val="153D8A"/>
              </a:buClr>
              <a:buNone/>
            </a:pPr>
            <a:r>
              <a:rPr lang="fr-FR" sz="1800" dirty="0"/>
              <a:t> Sur une moyenne d’opérations  </a:t>
            </a:r>
            <a:r>
              <a:rPr lang="fr-FR" sz="1800" b="1" u="sng" dirty="0"/>
              <a:t>par semaine</a:t>
            </a:r>
            <a:r>
              <a:rPr lang="fr-FR" sz="1800" dirty="0"/>
              <a:t> (en 2019 et  </a:t>
            </a:r>
            <a:r>
              <a:rPr lang="fr-FR" sz="1800" dirty="0" err="1"/>
              <a:t>janv</a:t>
            </a:r>
            <a:r>
              <a:rPr lang="fr-FR" sz="1800" dirty="0"/>
              <a:t> et </a:t>
            </a:r>
            <a:r>
              <a:rPr lang="fr-FR" sz="1800" dirty="0" err="1"/>
              <a:t>fev</a:t>
            </a:r>
            <a:r>
              <a:rPr lang="fr-FR" sz="1800" dirty="0"/>
              <a:t> 2020)</a:t>
            </a:r>
          </a:p>
          <a:p>
            <a:pPr marL="180975" lvl="1" indent="-180975">
              <a:spcBef>
                <a:spcPts val="800"/>
              </a:spcBef>
              <a:spcAft>
                <a:spcPts val="800"/>
              </a:spcAft>
              <a:buClr>
                <a:srgbClr val="153D8A"/>
              </a:buClr>
              <a:buNone/>
            </a:pPr>
            <a:r>
              <a:rPr lang="fr-FR" sz="1800" dirty="0"/>
              <a:t>		- de 4000 en programmé : déprogrammation  de 1500 en mars                              						 de 2900 en avril                    						 de 2100 en mai</a:t>
            </a:r>
          </a:p>
          <a:p>
            <a:pPr marL="180975" lvl="1" indent="-180975">
              <a:spcBef>
                <a:spcPts val="800"/>
              </a:spcBef>
              <a:spcAft>
                <a:spcPts val="800"/>
              </a:spcAft>
              <a:buClr>
                <a:srgbClr val="153D8A"/>
              </a:buClr>
              <a:buNone/>
            </a:pPr>
            <a:r>
              <a:rPr lang="fr-FR" sz="1800" dirty="0"/>
              <a:t>		- de 1150 en urgence :   	diminution de 50% des urgences</a:t>
            </a:r>
          </a:p>
          <a:p>
            <a:pPr marL="180975" lvl="1" indent="-180975">
              <a:spcBef>
                <a:spcPts val="800"/>
              </a:spcBef>
              <a:spcAft>
                <a:spcPts val="800"/>
              </a:spcAft>
              <a:buClr>
                <a:srgbClr val="153D8A"/>
              </a:buClr>
              <a:buNone/>
            </a:pPr>
            <a:r>
              <a:rPr lang="fr-FR" sz="1800" dirty="0"/>
              <a:t>	</a:t>
            </a:r>
          </a:p>
          <a:p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/>
              <a:t>n°</a:t>
            </a:r>
            <a:fld id="{DE2458FB-6A96-45ED-B6CE-B669604A410E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Comparatif années 2020, 2019 et 2018*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71488" y="5152464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* En volume de séjours 0 nuit, par domaines d’activité 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687512" y="3865612"/>
            <a:ext cx="720080" cy="64807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1551608" y="3793604"/>
            <a:ext cx="7992888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Pendant la crise, fermeture de la majorité des UCA et activité ambulatoire réalisée essentiellement en forain. </a:t>
            </a:r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1528" y="1068852"/>
            <a:ext cx="8802688" cy="2436720"/>
          </a:xfrm>
          <a:prstGeom prst="rect">
            <a:avLst/>
          </a:prstGeom>
        </p:spPr>
      </p:pic>
      <p:sp>
        <p:nvSpPr>
          <p:cNvPr id="11" name="Flèche vers le bas 10"/>
          <p:cNvSpPr/>
          <p:nvPr/>
        </p:nvSpPr>
        <p:spPr>
          <a:xfrm>
            <a:off x="3063776" y="780820"/>
            <a:ext cx="216024" cy="28803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>
            <a:off x="6520160" y="769268"/>
            <a:ext cx="216024" cy="28803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397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 HP Traditionnel et ambulatoire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21" t="2321" r="1588"/>
          <a:stretch/>
        </p:blipFill>
        <p:spPr>
          <a:xfrm>
            <a:off x="255464" y="557809"/>
            <a:ext cx="9793087" cy="458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51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problèmes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Si la mise en œuvre de l’</a:t>
            </a:r>
            <a:r>
              <a:rPr lang="fr-FR" dirty="0" err="1"/>
              <a:t>arret</a:t>
            </a:r>
            <a:r>
              <a:rPr lang="fr-FR" dirty="0"/>
              <a:t> de l’activité des blocs a été efficace et rapide bien que possiblement trop généralisé, la reprise est plus chaotique</a:t>
            </a:r>
          </a:p>
          <a:p>
            <a:r>
              <a:rPr lang="fr-FR" dirty="0"/>
              <a:t>Or les enjeux sont majeurs:</a:t>
            </a:r>
          </a:p>
          <a:p>
            <a:r>
              <a:rPr lang="fr-FR" b="0" dirty="0"/>
              <a:t> Depuis  mi-mars, avril et mai environ 32 000 malades programmés sont en attente , et vont s’ajouter à ceux déjà programmés auparavant et aux futurs consultants</a:t>
            </a:r>
          </a:p>
          <a:p>
            <a:r>
              <a:rPr lang="fr-FR" b="0" dirty="0"/>
              <a:t>Un certain nombre nécessite une prise en charge rapide, compte tenu du risque de perte de chance, souvent des malades lourds et consommateurs de temps opératoire</a:t>
            </a:r>
          </a:p>
          <a:p>
            <a:r>
              <a:rPr lang="fr-FR" b="0" dirty="0"/>
              <a:t>Or le temps opératoire non utilisé habituellement sur les vacations programmées( par rapport aux chiffres de  l’ANAP) n’est que de 1 à 2 h par jour, offrant une marge limitée</a:t>
            </a:r>
          </a:p>
          <a:p>
            <a:r>
              <a:rPr lang="fr-FR" b="0" dirty="0"/>
              <a:t>Enfin , même des pathologies de meilleur pronostic, ou fonctionnelles  doivent sous peine de complications être traitées</a:t>
            </a:r>
          </a:p>
          <a:p>
            <a:r>
              <a:rPr lang="fr-FR" sz="2000" dirty="0"/>
              <a:t>Le redémarrage rapide de la chirurgie ambulatoire est une solution et a plusieurs avantages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/>
              <a:t>n°</a:t>
            </a:r>
            <a:fld id="{DE2458FB-6A96-45ED-B6CE-B669604A410E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atouts de l’Ambulatoire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4200" y="675000"/>
            <a:ext cx="9220200" cy="4680000"/>
          </a:xfrm>
        </p:spPr>
        <p:txBody>
          <a:bodyPr/>
          <a:lstStyle/>
          <a:p>
            <a:r>
              <a:rPr lang="fr-FR" dirty="0"/>
              <a:t>Circuits courts et de plus en plus spécifique (- de nosocomial)</a:t>
            </a:r>
          </a:p>
          <a:p>
            <a:r>
              <a:rPr lang="fr-FR" dirty="0"/>
              <a:t>Beaucoup de postes et salles dédiés ( libère hospitalisation classique et bloc lourd (CNP)</a:t>
            </a:r>
          </a:p>
          <a:p>
            <a:r>
              <a:rPr lang="fr-FR" dirty="0"/>
              <a:t>Complexité faible ou moyenne, durée calibrée, rotation rapide, programmation efficace</a:t>
            </a:r>
          </a:p>
          <a:p>
            <a:r>
              <a:rPr lang="fr-FR" dirty="0"/>
              <a:t>Consommation anesthésique raisonnable, durée SSPI courte</a:t>
            </a:r>
          </a:p>
          <a:p>
            <a:r>
              <a:rPr lang="fr-FR" dirty="0"/>
              <a:t>Matériel opératoire standard, % instrumentation plus faible, charge travail moins lourde</a:t>
            </a:r>
          </a:p>
          <a:p>
            <a:r>
              <a:rPr lang="fr-FR" dirty="0"/>
              <a:t>Taux d’hospitalisation minime, Recours aux soins critiques exceptionnel, </a:t>
            </a:r>
          </a:p>
          <a:p>
            <a:r>
              <a:rPr lang="fr-FR" dirty="0"/>
              <a:t>Permet d’accélérer la reprise en douceur, sans surcharger le personnel, avec un potentiel chirurgical maximum pour programmation optimale</a:t>
            </a:r>
          </a:p>
          <a:p>
            <a:r>
              <a:rPr lang="fr-FR" dirty="0"/>
              <a:t>Permet, en cas de besoin, une suspension rapide des activités opératoires</a:t>
            </a:r>
          </a:p>
          <a:p>
            <a:r>
              <a:rPr lang="fr-FR" dirty="0"/>
              <a:t>Permet enfin de rassurer plus facilement le futur opéré de la sécurité du circuit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/>
              <a:t>n°</a:t>
            </a:r>
            <a:fld id="{DE2458FB-6A96-45ED-B6CE-B669604A410E}" type="slidenum">
              <a:rPr lang="fr-FR" smtClean="0"/>
              <a:pPr/>
              <a:t>7</a:t>
            </a:fld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</a:t>
            </a:r>
            <a:r>
              <a:rPr lang="fr-FR" dirty="0" err="1"/>
              <a:t>pre-requis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4200" y="576000"/>
            <a:ext cx="9220200" cy="4680000"/>
          </a:xfrm>
        </p:spPr>
        <p:txBody>
          <a:bodyPr/>
          <a:lstStyle/>
          <a:p>
            <a:r>
              <a:rPr lang="fr-FR" u="sng" dirty="0"/>
              <a:t>Dans l’ETABLISSEMENT de SANTE:</a:t>
            </a:r>
            <a:r>
              <a:rPr lang="fr-FR" dirty="0"/>
              <a:t>  revoir les organisations</a:t>
            </a:r>
            <a:endParaRPr lang="fr-FR" u="sng" dirty="0"/>
          </a:p>
          <a:p>
            <a:r>
              <a:rPr lang="fr-FR" dirty="0"/>
              <a:t>Calibrer les volumes (nb places, nb salles ou vacations, horaires et PNM)</a:t>
            </a:r>
          </a:p>
          <a:p>
            <a:r>
              <a:rPr lang="fr-FR" dirty="0"/>
              <a:t>Possibilités de distanciation physique « accueil » et « mise à la rue » ou rythme des flux</a:t>
            </a:r>
          </a:p>
          <a:p>
            <a:r>
              <a:rPr lang="fr-FR" dirty="0"/>
              <a:t>Mesures barrières et de prévention, protocole de </a:t>
            </a:r>
            <a:r>
              <a:rPr lang="fr-FR" dirty="0" err="1"/>
              <a:t>bionettoyage</a:t>
            </a:r>
            <a:r>
              <a:rPr lang="fr-FR" dirty="0"/>
              <a:t> </a:t>
            </a:r>
            <a:r>
              <a:rPr lang="fr-FR" dirty="0" err="1"/>
              <a:t>interpatients</a:t>
            </a:r>
            <a:endParaRPr lang="fr-FR" dirty="0"/>
          </a:p>
          <a:p>
            <a:r>
              <a:rPr lang="fr-FR" dirty="0"/>
              <a:t>Protection du personnel</a:t>
            </a:r>
          </a:p>
          <a:p>
            <a:r>
              <a:rPr lang="fr-FR" dirty="0"/>
              <a:t>Sécuriser secrétariat, permanence téléphonique et appel du lendemain</a:t>
            </a:r>
          </a:p>
          <a:p>
            <a:r>
              <a:rPr lang="fr-FR" u="sng" dirty="0"/>
              <a:t>Vis à vis du PATIENT</a:t>
            </a:r>
          </a:p>
          <a:p>
            <a:r>
              <a:rPr lang="fr-FR" dirty="0"/>
              <a:t>Contacter les patients à reprogrammer et leur MT</a:t>
            </a:r>
          </a:p>
          <a:p>
            <a:pPr lvl="1"/>
            <a:r>
              <a:rPr lang="fr-FR" dirty="0"/>
              <a:t>Pour faire le point de l’affection à opérer</a:t>
            </a:r>
          </a:p>
          <a:p>
            <a:pPr lvl="1"/>
            <a:r>
              <a:rPr lang="fr-FR" dirty="0"/>
              <a:t>Et vérifier le statut vis à vis du Covid19</a:t>
            </a:r>
          </a:p>
          <a:p>
            <a:r>
              <a:rPr lang="fr-FR" dirty="0"/>
              <a:t>Leur expliquer les procédures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/>
              <a:t>n°</a:t>
            </a:r>
            <a:fld id="{DE2458FB-6A96-45ED-B6CE-B669604A410E}" type="slidenum">
              <a:rPr lang="fr-FR" smtClean="0"/>
              <a:pPr/>
              <a:t>8</a:t>
            </a:fld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nouveautés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/>
              <a:t>S’assurer de l’absence de signes de Covid19</a:t>
            </a:r>
          </a:p>
          <a:p>
            <a:r>
              <a:rPr lang="fr-FR" dirty="0"/>
              <a:t>Interrogatoire téléphonique , </a:t>
            </a:r>
            <a:r>
              <a:rPr lang="fr-FR" dirty="0" err="1"/>
              <a:t>necessité</a:t>
            </a:r>
            <a:r>
              <a:rPr lang="fr-FR" dirty="0"/>
              <a:t> de signaler tout changement ou Contact au moment de la </a:t>
            </a:r>
            <a:r>
              <a:rPr lang="fr-FR" dirty="0" err="1"/>
              <a:t>reprogramation</a:t>
            </a:r>
            <a:endParaRPr lang="fr-FR" dirty="0"/>
          </a:p>
          <a:p>
            <a:r>
              <a:rPr lang="fr-FR" dirty="0"/>
              <a:t>Questionnaire en ligne ou téléphonique à J-2</a:t>
            </a:r>
          </a:p>
          <a:p>
            <a:r>
              <a:rPr lang="fr-FR" dirty="0"/>
              <a:t>RT-PCR à J-1 (ville ou </a:t>
            </a:r>
            <a:r>
              <a:rPr lang="fr-FR" dirty="0" err="1"/>
              <a:t>hopital</a:t>
            </a:r>
            <a:r>
              <a:rPr lang="fr-FR" dirty="0"/>
              <a:t>)</a:t>
            </a:r>
          </a:p>
          <a:p>
            <a:r>
              <a:rPr lang="fr-FR" dirty="0"/>
              <a:t>Interrogatoire et température le jour même</a:t>
            </a:r>
          </a:p>
          <a:p>
            <a:r>
              <a:rPr lang="fr-FR" dirty="0"/>
              <a:t>Si anomalie surseoir à l’intervention sauf si urgence fonctionnelle d’organe réelle</a:t>
            </a:r>
          </a:p>
          <a:p>
            <a:r>
              <a:rPr lang="fr-FR" u="sng" dirty="0"/>
              <a:t>Il serait PERTINENT de transformer la cellule de coordination de reprise en un observatoire </a:t>
            </a:r>
            <a:r>
              <a:rPr lang="fr-FR" dirty="0"/>
              <a:t>(moyen et long terme) au sein de l’Etablissement pour connaître en temps réel </a:t>
            </a:r>
          </a:p>
          <a:p>
            <a:pPr lvl="1"/>
            <a:r>
              <a:rPr lang="fr-FR" dirty="0"/>
              <a:t>L’épidémiologie du virus dans cette population particulière et fragile le plus souvent</a:t>
            </a:r>
          </a:p>
          <a:p>
            <a:pPr lvl="1"/>
            <a:r>
              <a:rPr lang="fr-FR" dirty="0"/>
              <a:t>Le risque de survenue en post opératoire d’une infection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/>
              <a:t>n°</a:t>
            </a:r>
            <a:fld id="{DE2458FB-6A96-45ED-B6CE-B669604A410E}" type="slidenum">
              <a:rPr lang="fr-FR" smtClean="0"/>
              <a:pPr/>
              <a:t>9</a:t>
            </a:fld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AP-HP">
  <a:themeElements>
    <a:clrScheme name="APHP">
      <a:dk1>
        <a:srgbClr val="272D31"/>
      </a:dk1>
      <a:lt1>
        <a:sysClr val="window" lastClr="FFFFFF"/>
      </a:lt1>
      <a:dk2>
        <a:srgbClr val="D2D9DA"/>
      </a:dk2>
      <a:lt2>
        <a:srgbClr val="F1F4F5"/>
      </a:lt2>
      <a:accent1>
        <a:srgbClr val="FFD419"/>
      </a:accent1>
      <a:accent2>
        <a:srgbClr val="C01662"/>
      </a:accent2>
      <a:accent3>
        <a:srgbClr val="36BDE8"/>
      </a:accent3>
      <a:accent4>
        <a:srgbClr val="0062AE"/>
      </a:accent4>
      <a:accent5>
        <a:srgbClr val="2C256B"/>
      </a:accent5>
      <a:accent6>
        <a:srgbClr val="D3D800"/>
      </a:accent6>
      <a:hlink>
        <a:srgbClr val="272D31"/>
      </a:hlink>
      <a:folHlink>
        <a:srgbClr val="272D31"/>
      </a:folHlink>
    </a:clrScheme>
    <a:fontScheme name="APHP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que ppt 2015 v4" id="{E903A2B0-E8A7-4CC4-AB26-8AC239EF1D8D}" vid="{0E58EE82-5D83-4C81-BCA8-5B6B785AEC29}"/>
    </a:ext>
  </a:extLst>
</a:theme>
</file>

<file path=ppt/theme/theme2.xml><?xml version="1.0" encoding="utf-8"?>
<a:theme xmlns:a="http://schemas.openxmlformats.org/drawingml/2006/main" name="Masque ppt 2015 (version verdana) ">
  <a:themeElements>
    <a:clrScheme name="APHP">
      <a:dk1>
        <a:srgbClr val="272D31"/>
      </a:dk1>
      <a:lt1>
        <a:sysClr val="window" lastClr="FFFFFF"/>
      </a:lt1>
      <a:dk2>
        <a:srgbClr val="D2D9DA"/>
      </a:dk2>
      <a:lt2>
        <a:srgbClr val="F1F4F5"/>
      </a:lt2>
      <a:accent1>
        <a:srgbClr val="FFD419"/>
      </a:accent1>
      <a:accent2>
        <a:srgbClr val="C01662"/>
      </a:accent2>
      <a:accent3>
        <a:srgbClr val="36BDE8"/>
      </a:accent3>
      <a:accent4>
        <a:srgbClr val="0062AE"/>
      </a:accent4>
      <a:accent5>
        <a:srgbClr val="2C256B"/>
      </a:accent5>
      <a:accent6>
        <a:srgbClr val="D3D800"/>
      </a:accent6>
      <a:hlink>
        <a:srgbClr val="272D31"/>
      </a:hlink>
      <a:folHlink>
        <a:srgbClr val="272D31"/>
      </a:folHlink>
    </a:clrScheme>
    <a:fontScheme name="APHP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que ppt 2015 v4" id="{E903A2B0-E8A7-4CC4-AB26-8AC239EF1D8D}" vid="{0E58EE82-5D83-4C81-BCA8-5B6B785AEC29}"/>
    </a:ext>
  </a:extLst>
</a:theme>
</file>

<file path=ppt/theme/theme3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ssier xmlns="bfd3d188-31db-4905-a03a-561758d33c99">Préparation COPIL</Dossi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DD3D7825801247A0C25321508C6AF1" ma:contentTypeVersion="1" ma:contentTypeDescription="Crée un document." ma:contentTypeScope="" ma:versionID="9ea3fb21b14799549a05af8813e8701f">
  <xsd:schema xmlns:xsd="http://www.w3.org/2001/XMLSchema" xmlns:xs="http://www.w3.org/2001/XMLSchema" xmlns:p="http://schemas.microsoft.com/office/2006/metadata/properties" xmlns:ns2="bfd3d188-31db-4905-a03a-561758d33c99" targetNamespace="http://schemas.microsoft.com/office/2006/metadata/properties" ma:root="true" ma:fieldsID="84f1723b47ff60c2bb4c045bbc593b1a" ns2:_="">
    <xsd:import namespace="bfd3d188-31db-4905-a03a-561758d33c99"/>
    <xsd:element name="properties">
      <xsd:complexType>
        <xsd:sequence>
          <xsd:element name="documentManagement">
            <xsd:complexType>
              <xsd:all>
                <xsd:element ref="ns2:Dossi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d3d188-31db-4905-a03a-561758d33c99" elementFormDefault="qualified">
    <xsd:import namespace="http://schemas.microsoft.com/office/2006/documentManagement/types"/>
    <xsd:import namespace="http://schemas.microsoft.com/office/infopath/2007/PartnerControls"/>
    <xsd:element name="Dossier" ma:index="8" ma:displayName="Dossier" ma:default="Préparation COPIL" ma:format="RadioButtons" ma:internalName="Dossier">
      <xsd:simpleType>
        <xsd:restriction base="dms:Choice">
          <xsd:enumeration value="Préparation COPIL"/>
          <xsd:enumeration value="Travaux sites pilotes"/>
          <xsd:enumeration value="Préparation des réunions de partage collectif"/>
          <xsd:enumeration value="Documents sourc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Type de contenu"/>
        <xsd:element ref="dc:title" minOccurs="0" maxOccurs="1" ma:index="0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4906AA-0807-48DA-A114-3FA959E12449}">
  <ds:schemaRefs>
    <ds:schemaRef ds:uri="http://schemas.openxmlformats.org/package/2006/metadata/core-properties"/>
    <ds:schemaRef ds:uri="http://purl.org/dc/dcmitype/"/>
    <ds:schemaRef ds:uri="http://purl.org/dc/elements/1.1/"/>
    <ds:schemaRef ds:uri="bfd3d188-31db-4905-a03a-561758d33c99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2B3970E-D434-4466-8B4E-F383BD668C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d3d188-31db-4905-a03a-561758d33c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1A3E20-D571-415D-B822-DDF302350B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ThèmeAP-HP</Template>
  <TotalTime>10514</TotalTime>
  <Words>842</Words>
  <Application>Microsoft Office PowerPoint</Application>
  <PresentationFormat>Personnalisé</PresentationFormat>
  <Paragraphs>74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21" baseType="lpstr">
      <vt:lpstr>Calibri</vt:lpstr>
      <vt:lpstr>Wingdings 3</vt:lpstr>
      <vt:lpstr>Verdana</vt:lpstr>
      <vt:lpstr>Open Sans Light</vt:lpstr>
      <vt:lpstr>Open Sans</vt:lpstr>
      <vt:lpstr>Montserrat</vt:lpstr>
      <vt:lpstr>Wingdings</vt:lpstr>
      <vt:lpstr>Arial</vt:lpstr>
      <vt:lpstr>ThèmeAP-HP</vt:lpstr>
      <vt:lpstr>Masque ppt 2015 (version verdana) </vt:lpstr>
      <vt:lpstr>1_Office Theme</vt:lpstr>
      <vt:lpstr> Chirurgie ambulatoire  et la reprise des activités chirurgicales  Expérience APHP François Richard  Webinar ORCA  9 juin 2020</vt:lpstr>
      <vt:lpstr>APHP Programmé et Urgence</vt:lpstr>
      <vt:lpstr>Les chiffres</vt:lpstr>
      <vt:lpstr>Comparatif années 2020, 2019 et 2018*</vt:lpstr>
      <vt:lpstr>AP HP Traditionnel et ambulatoire</vt:lpstr>
      <vt:lpstr>Les problèmes</vt:lpstr>
      <vt:lpstr>Les atouts de l’Ambulatoire</vt:lpstr>
      <vt:lpstr>Les pre-requis</vt:lpstr>
      <vt:lpstr>Les nouveautés</vt:lpstr>
      <vt:lpstr>Les volumes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 GABORY Mathilde</dc:creator>
  <cp:lastModifiedBy>Fanny Devisme</cp:lastModifiedBy>
  <cp:revision>609</cp:revision>
  <cp:lastPrinted>2020-03-09T11:39:11Z</cp:lastPrinted>
  <dcterms:created xsi:type="dcterms:W3CDTF">2020-06-08T09:50:43Z</dcterms:created>
  <dcterms:modified xsi:type="dcterms:W3CDTF">2020-06-08T10:22:39Z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0x0101004FDD3D7825801247A0C25321508C6AF1</vt:lpwstr>
  </property>
</Properties>
</file>